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7" r:id="rId2"/>
    <p:sldId id="293" r:id="rId3"/>
    <p:sldId id="303" r:id="rId4"/>
    <p:sldId id="291" r:id="rId5"/>
    <p:sldId id="294" r:id="rId6"/>
    <p:sldId id="292" r:id="rId7"/>
    <p:sldId id="298" r:id="rId8"/>
    <p:sldId id="266" r:id="rId9"/>
    <p:sldId id="267" r:id="rId10"/>
    <p:sldId id="268" r:id="rId11"/>
    <p:sldId id="269" r:id="rId12"/>
    <p:sldId id="270" r:id="rId13"/>
    <p:sldId id="300" r:id="rId14"/>
    <p:sldId id="299" r:id="rId15"/>
    <p:sldId id="302" r:id="rId16"/>
    <p:sldId id="286" r:id="rId17"/>
    <p:sldId id="288" r:id="rId18"/>
    <p:sldId id="29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0413"/>
    <a:srgbClr val="660033"/>
    <a:srgbClr val="10036F"/>
    <a:srgbClr val="003300"/>
    <a:srgbClr val="CAF430"/>
    <a:srgbClr val="09B781"/>
    <a:srgbClr val="626070"/>
    <a:srgbClr val="6B6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DAF115-E36E-4283-81F4-94635917911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3A8DC0-E41C-463A-BFA5-54D031F13FDD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uk-UA" sz="1600" b="1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ГРОМАДЯНИН</a:t>
          </a:r>
          <a:endParaRPr lang="en-US" sz="1600" b="1" dirty="0">
            <a:solidFill>
              <a:srgbClr val="10036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BD5769-B022-4F43-BF56-B4F1DC37C4B1}" type="parTrans" cxnId="{DD67D4E9-C961-4F7C-9942-3D7A62CF4652}">
      <dgm:prSet/>
      <dgm:spPr/>
      <dgm:t>
        <a:bodyPr/>
        <a:lstStyle/>
        <a:p>
          <a:endParaRPr lang="en-US"/>
        </a:p>
      </dgm:t>
    </dgm:pt>
    <dgm:pt modelId="{B4484BA6-8397-42BD-AA81-6634C6D1E49E}" type="sibTrans" cxnId="{DD67D4E9-C961-4F7C-9942-3D7A62CF4652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9DACE0CD-4826-40C5-80F4-527D3F009A17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uk-UA" sz="1600" b="1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ОСОБИСТІСТЬ</a:t>
          </a:r>
          <a:endParaRPr lang="en-US" sz="1600" b="1" dirty="0">
            <a:solidFill>
              <a:srgbClr val="10036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C15D99-BEC1-4B21-A80F-6B18995767CB}" type="parTrans" cxnId="{CE1BA3A7-0B38-446E-9404-5262D620073B}">
      <dgm:prSet/>
      <dgm:spPr/>
      <dgm:t>
        <a:bodyPr/>
        <a:lstStyle/>
        <a:p>
          <a:endParaRPr lang="en-US"/>
        </a:p>
      </dgm:t>
    </dgm:pt>
    <dgm:pt modelId="{EC5A1962-A93F-42E0-8EFB-397DB7040C51}" type="sibTrans" cxnId="{CE1BA3A7-0B38-446E-9404-5262D620073B}">
      <dgm:prSet custT="1"/>
      <dgm:spPr>
        <a:solidFill>
          <a:srgbClr val="CAF430"/>
        </a:solidFill>
      </dgm:spPr>
      <dgm:t>
        <a:bodyPr/>
        <a:lstStyle/>
        <a:p>
          <a:r>
            <a:rPr lang="uk-UA" sz="1800" b="1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ЗДОБУВАЧ</a:t>
          </a:r>
          <a:endParaRPr lang="en-US" sz="1800" b="1" dirty="0">
            <a:solidFill>
              <a:srgbClr val="10036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111BAE-F004-473D-8076-3A6EE236AB25}">
      <dgm:prSet phldrT="[Текст]" custT="1"/>
      <dgm:spPr/>
      <dgm:t>
        <a:bodyPr/>
        <a:lstStyle/>
        <a:p>
          <a:pPr algn="ctr"/>
          <a:r>
            <a:rPr lang="uk-UA" sz="1800" b="1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ІНІЦІАТОР</a:t>
          </a:r>
          <a:endParaRPr lang="en-US" sz="1800" b="1" dirty="0">
            <a:solidFill>
              <a:srgbClr val="10036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D72ECC9-F488-4134-AC3C-60AAC817C741}" type="parTrans" cxnId="{E74DFFAA-CB52-4260-89D9-B2EF2914B74D}">
      <dgm:prSet/>
      <dgm:spPr/>
      <dgm:t>
        <a:bodyPr/>
        <a:lstStyle/>
        <a:p>
          <a:endParaRPr lang="en-US"/>
        </a:p>
      </dgm:t>
    </dgm:pt>
    <dgm:pt modelId="{C9E1EF2F-E80E-463F-A32B-3AADEFA0C3E8}" type="sibTrans" cxnId="{E74DFFAA-CB52-4260-89D9-B2EF2914B74D}">
      <dgm:prSet/>
      <dgm:spPr/>
      <dgm:t>
        <a:bodyPr/>
        <a:lstStyle/>
        <a:p>
          <a:endParaRPr lang="en-US"/>
        </a:p>
      </dgm:t>
    </dgm:pt>
    <dgm:pt modelId="{89E063E8-ABE0-48B1-8709-BFE5EEE536CF}">
      <dgm:prSet phldrT="[Текст]" custT="1"/>
      <dgm:spPr>
        <a:solidFill>
          <a:srgbClr val="09B781"/>
        </a:solidFill>
      </dgm:spPr>
      <dgm:t>
        <a:bodyPr/>
        <a:lstStyle/>
        <a:p>
          <a:r>
            <a:rPr lang="uk-UA" sz="1800" b="1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ТВОРЕЦЬ</a:t>
          </a:r>
          <a:endParaRPr lang="en-US" sz="1800" b="1" dirty="0">
            <a:solidFill>
              <a:srgbClr val="10036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0DEED8-C803-4D49-9C62-91832A49ED33}" type="parTrans" cxnId="{4AE74C2C-166C-421D-81B8-8F8C07E25F4F}">
      <dgm:prSet/>
      <dgm:spPr/>
      <dgm:t>
        <a:bodyPr/>
        <a:lstStyle/>
        <a:p>
          <a:endParaRPr lang="en-US"/>
        </a:p>
      </dgm:t>
    </dgm:pt>
    <dgm:pt modelId="{D7ACF580-7882-4F8E-B34C-492099694398}" type="sibTrans" cxnId="{4AE74C2C-166C-421D-81B8-8F8C07E25F4F}">
      <dgm:prSet custT="1"/>
      <dgm:spPr>
        <a:solidFill>
          <a:srgbClr val="626070"/>
        </a:solidFill>
      </dgm:spPr>
      <dgm:t>
        <a:bodyPr/>
        <a:lstStyle/>
        <a:p>
          <a:r>
            <a:rPr lang="uk-UA" sz="1800" b="1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МЕНТОР</a:t>
          </a:r>
          <a:endParaRPr lang="en-US" sz="1800" b="1" dirty="0">
            <a:solidFill>
              <a:srgbClr val="10036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0E1441-B32F-4A25-B3AA-9C6FB3A2F3AC}">
      <dgm:prSet phldrT="[Текст]" phldr="1"/>
      <dgm:spPr/>
      <dgm:t>
        <a:bodyPr/>
        <a:lstStyle/>
        <a:p>
          <a:endParaRPr lang="en-US" dirty="0"/>
        </a:p>
      </dgm:t>
    </dgm:pt>
    <dgm:pt modelId="{75EC0019-F492-42D6-8232-2AD808C6D8F8}" type="parTrans" cxnId="{41EA3F46-B1FA-4A8F-A36F-5B19175F4F1D}">
      <dgm:prSet/>
      <dgm:spPr/>
      <dgm:t>
        <a:bodyPr/>
        <a:lstStyle/>
        <a:p>
          <a:endParaRPr lang="en-US"/>
        </a:p>
      </dgm:t>
    </dgm:pt>
    <dgm:pt modelId="{005ACCF1-8A71-405B-BDA9-3B11CF4421DA}" type="sibTrans" cxnId="{41EA3F46-B1FA-4A8F-A36F-5B19175F4F1D}">
      <dgm:prSet/>
      <dgm:spPr/>
      <dgm:t>
        <a:bodyPr/>
        <a:lstStyle/>
        <a:p>
          <a:endParaRPr lang="en-US"/>
        </a:p>
      </dgm:t>
    </dgm:pt>
    <dgm:pt modelId="{B0A8BC1D-1469-4A8C-A181-6627B7086283}" type="pres">
      <dgm:prSet presAssocID="{F9DAF115-E36E-4283-81F4-94635917911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D76E279-5CA3-4F7C-AEE9-414FF6CDE7C5}" type="pres">
      <dgm:prSet presAssocID="{653A8DC0-E41C-463A-BFA5-54D031F13FDD}" presName="composite" presStyleCnt="0"/>
      <dgm:spPr/>
    </dgm:pt>
    <dgm:pt modelId="{44023D78-C17B-411C-9604-9C5074E154A6}" type="pres">
      <dgm:prSet presAssocID="{653A8DC0-E41C-463A-BFA5-54D031F13FDD}" presName="Parent1" presStyleLbl="node1" presStyleIdx="0" presStyleCnt="6" custScaleX="489487" custScaleY="379327" custLinFactY="183345" custLinFactNeighborX="35001" custLinFactNeighborY="2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B03D98-88C8-4908-BFB5-4FC9B5A716DA}" type="pres">
      <dgm:prSet presAssocID="{653A8DC0-E41C-463A-BFA5-54D031F13FDD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528C1-D9FC-4DB5-82B2-204BD73B8475}" type="pres">
      <dgm:prSet presAssocID="{653A8DC0-E41C-463A-BFA5-54D031F13FDD}" presName="BalanceSpacing" presStyleCnt="0"/>
      <dgm:spPr/>
    </dgm:pt>
    <dgm:pt modelId="{8782B41B-0E9B-4670-863C-BEAB9ABB37A3}" type="pres">
      <dgm:prSet presAssocID="{653A8DC0-E41C-463A-BFA5-54D031F13FDD}" presName="BalanceSpacing1" presStyleCnt="0"/>
      <dgm:spPr/>
    </dgm:pt>
    <dgm:pt modelId="{C3B25F70-4A55-43DB-997F-80EC9F7DD4D1}" type="pres">
      <dgm:prSet presAssocID="{B4484BA6-8397-42BD-AA81-6634C6D1E49E}" presName="Accent1Text" presStyleLbl="node1" presStyleIdx="1" presStyleCnt="6" custScaleX="457817" custScaleY="397649" custLinFactX="300000" custLinFactY="178845" custLinFactNeighborX="347778" custLinFactNeighborY="200000"/>
      <dgm:spPr/>
      <dgm:t>
        <a:bodyPr/>
        <a:lstStyle/>
        <a:p>
          <a:endParaRPr lang="en-US"/>
        </a:p>
      </dgm:t>
    </dgm:pt>
    <dgm:pt modelId="{397E0CF4-4D33-4575-A565-1676F3BED285}" type="pres">
      <dgm:prSet presAssocID="{B4484BA6-8397-42BD-AA81-6634C6D1E49E}" presName="spaceBetweenRectangles" presStyleCnt="0"/>
      <dgm:spPr/>
    </dgm:pt>
    <dgm:pt modelId="{B918C3C0-5271-4156-B16F-8A7687689138}" type="pres">
      <dgm:prSet presAssocID="{9DACE0CD-4826-40C5-80F4-527D3F009A17}" presName="composite" presStyleCnt="0"/>
      <dgm:spPr/>
    </dgm:pt>
    <dgm:pt modelId="{1EA9E061-E7AF-4901-8589-AD7DE8EF3700}" type="pres">
      <dgm:prSet presAssocID="{9DACE0CD-4826-40C5-80F4-527D3F009A17}" presName="Parent1" presStyleLbl="node1" presStyleIdx="2" presStyleCnt="6" custScaleX="473803" custScaleY="407926" custLinFactX="-45687" custLinFactY="-131685" custLinFactNeighborX="-100000" custLinFactNeighborY="-2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CCEFB1-2C38-4C60-A22B-783E85EBB18A}" type="pres">
      <dgm:prSet presAssocID="{9DACE0CD-4826-40C5-80F4-527D3F009A17}" presName="Childtext1" presStyleLbl="revTx" presStyleIdx="1" presStyleCnt="3" custScaleX="298140" custLinFactX="284173" custLinFactNeighborX="300000" custLinFactNeighborY="-618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96BE04-0A9F-48D7-B33D-A585B6DC6E23}" type="pres">
      <dgm:prSet presAssocID="{9DACE0CD-4826-40C5-80F4-527D3F009A17}" presName="BalanceSpacing" presStyleCnt="0"/>
      <dgm:spPr/>
    </dgm:pt>
    <dgm:pt modelId="{17996964-B113-4224-8597-948D651E1FFA}" type="pres">
      <dgm:prSet presAssocID="{9DACE0CD-4826-40C5-80F4-527D3F009A17}" presName="BalanceSpacing1" presStyleCnt="0"/>
      <dgm:spPr/>
    </dgm:pt>
    <dgm:pt modelId="{26219903-131B-4D87-B2B8-4D179B8E36C3}" type="pres">
      <dgm:prSet presAssocID="{EC5A1962-A93F-42E0-8EFB-397DB7040C51}" presName="Accent1Text" presStyleLbl="node1" presStyleIdx="3" presStyleCnt="6" custScaleX="454279" custScaleY="414755" custLinFactX="100000" custLinFactY="-140057" custLinFactNeighborX="151321" custLinFactNeighborY="-200000"/>
      <dgm:spPr/>
      <dgm:t>
        <a:bodyPr/>
        <a:lstStyle/>
        <a:p>
          <a:endParaRPr lang="en-US"/>
        </a:p>
      </dgm:t>
    </dgm:pt>
    <dgm:pt modelId="{FF22FA56-292C-49E5-90A0-7FCAA697DDB6}" type="pres">
      <dgm:prSet presAssocID="{EC5A1962-A93F-42E0-8EFB-397DB7040C51}" presName="spaceBetweenRectangles" presStyleCnt="0"/>
      <dgm:spPr/>
    </dgm:pt>
    <dgm:pt modelId="{36E8B7C4-4717-465C-A108-688A8C18CE03}" type="pres">
      <dgm:prSet presAssocID="{89E063E8-ABE0-48B1-8709-BFE5EEE536CF}" presName="composite" presStyleCnt="0"/>
      <dgm:spPr/>
    </dgm:pt>
    <dgm:pt modelId="{D9BB0737-A2A1-44F1-A7F8-835674ADB5D9}" type="pres">
      <dgm:prSet presAssocID="{89E063E8-ABE0-48B1-8709-BFE5EEE536CF}" presName="Parent1" presStyleLbl="node1" presStyleIdx="4" presStyleCnt="6" custScaleX="505279" custScaleY="398899" custLinFactX="100000" custLinFactNeighborX="188185" custLinFactNeighborY="-7970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14879C-6429-4CE9-9DDE-B0AA15E09B69}" type="pres">
      <dgm:prSet presAssocID="{89E063E8-ABE0-48B1-8709-BFE5EEE536CF}" presName="Childtext1" presStyleLbl="revTx" presStyleIdx="2" presStyleCnt="3" custLinFactX="-100000" custLinFactNeighborX="-126976" custLinFactNeighborY="-618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2003D0-0F47-4A75-99A9-1ECAFEBEB2A3}" type="pres">
      <dgm:prSet presAssocID="{89E063E8-ABE0-48B1-8709-BFE5EEE536CF}" presName="BalanceSpacing" presStyleCnt="0"/>
      <dgm:spPr/>
    </dgm:pt>
    <dgm:pt modelId="{55B05968-6CA1-4E41-9FC5-FE0EC501D856}" type="pres">
      <dgm:prSet presAssocID="{89E063E8-ABE0-48B1-8709-BFE5EEE536CF}" presName="BalanceSpacing1" presStyleCnt="0"/>
      <dgm:spPr/>
    </dgm:pt>
    <dgm:pt modelId="{F74A1E2D-AA54-45B4-9579-6967064F835A}" type="pres">
      <dgm:prSet presAssocID="{D7ACF580-7882-4F8E-B34C-492099694398}" presName="Accent1Text" presStyleLbl="node1" presStyleIdx="5" presStyleCnt="6" custScaleX="499690" custScaleY="382986" custLinFactX="-27386" custLinFactNeighborX="-100000" custLinFactNeighborY="-75872"/>
      <dgm:spPr/>
      <dgm:t>
        <a:bodyPr/>
        <a:lstStyle/>
        <a:p>
          <a:endParaRPr lang="en-US"/>
        </a:p>
      </dgm:t>
    </dgm:pt>
  </dgm:ptLst>
  <dgm:cxnLst>
    <dgm:cxn modelId="{DD67D4E9-C961-4F7C-9942-3D7A62CF4652}" srcId="{F9DAF115-E36E-4283-81F4-946359179116}" destId="{653A8DC0-E41C-463A-BFA5-54D031F13FDD}" srcOrd="0" destOrd="0" parTransId="{2EBD5769-B022-4F43-BF56-B4F1DC37C4B1}" sibTransId="{B4484BA6-8397-42BD-AA81-6634C6D1E49E}"/>
    <dgm:cxn modelId="{07D30D68-C371-4EFB-8EEF-D81015B16771}" type="presOf" srcId="{E30E1441-B32F-4A25-B3AA-9C6FB3A2F3AC}" destId="{5714879C-6429-4CE9-9DDE-B0AA15E09B69}" srcOrd="0" destOrd="0" presId="urn:microsoft.com/office/officeart/2008/layout/AlternatingHexagons"/>
    <dgm:cxn modelId="{562489B5-63FB-4B37-903B-7A714CA166BD}" type="presOf" srcId="{9DACE0CD-4826-40C5-80F4-527D3F009A17}" destId="{1EA9E061-E7AF-4901-8589-AD7DE8EF3700}" srcOrd="0" destOrd="0" presId="urn:microsoft.com/office/officeart/2008/layout/AlternatingHexagons"/>
    <dgm:cxn modelId="{E9F9D7E8-7C96-40A8-A16F-95F5A792018A}" type="presOf" srcId="{EC5A1962-A93F-42E0-8EFB-397DB7040C51}" destId="{26219903-131B-4D87-B2B8-4D179B8E36C3}" srcOrd="0" destOrd="0" presId="urn:microsoft.com/office/officeart/2008/layout/AlternatingHexagons"/>
    <dgm:cxn modelId="{4AE74C2C-166C-421D-81B8-8F8C07E25F4F}" srcId="{F9DAF115-E36E-4283-81F4-946359179116}" destId="{89E063E8-ABE0-48B1-8709-BFE5EEE536CF}" srcOrd="2" destOrd="0" parTransId="{0D0DEED8-C803-4D49-9C62-91832A49ED33}" sibTransId="{D7ACF580-7882-4F8E-B34C-492099694398}"/>
    <dgm:cxn modelId="{1F3C8DD8-F5FE-4734-9DE2-675436290498}" type="presOf" srcId="{89E063E8-ABE0-48B1-8709-BFE5EEE536CF}" destId="{D9BB0737-A2A1-44F1-A7F8-835674ADB5D9}" srcOrd="0" destOrd="0" presId="urn:microsoft.com/office/officeart/2008/layout/AlternatingHexagons"/>
    <dgm:cxn modelId="{250C448A-6AA3-4A92-9203-B75E3E02AAD6}" type="presOf" srcId="{D7ACF580-7882-4F8E-B34C-492099694398}" destId="{F74A1E2D-AA54-45B4-9579-6967064F835A}" srcOrd="0" destOrd="0" presId="urn:microsoft.com/office/officeart/2008/layout/AlternatingHexagons"/>
    <dgm:cxn modelId="{E74DFFAA-CB52-4260-89D9-B2EF2914B74D}" srcId="{9DACE0CD-4826-40C5-80F4-527D3F009A17}" destId="{0F111BAE-F004-473D-8076-3A6EE236AB25}" srcOrd="0" destOrd="0" parTransId="{1D72ECC9-F488-4134-AC3C-60AAC817C741}" sibTransId="{C9E1EF2F-E80E-463F-A32B-3AADEFA0C3E8}"/>
    <dgm:cxn modelId="{41EA3F46-B1FA-4A8F-A36F-5B19175F4F1D}" srcId="{89E063E8-ABE0-48B1-8709-BFE5EEE536CF}" destId="{E30E1441-B32F-4A25-B3AA-9C6FB3A2F3AC}" srcOrd="0" destOrd="0" parTransId="{75EC0019-F492-42D6-8232-2AD808C6D8F8}" sibTransId="{005ACCF1-8A71-405B-BDA9-3B11CF4421DA}"/>
    <dgm:cxn modelId="{E83D99DA-0B82-4471-85E9-AAA91CE5A561}" type="presOf" srcId="{B4484BA6-8397-42BD-AA81-6634C6D1E49E}" destId="{C3B25F70-4A55-43DB-997F-80EC9F7DD4D1}" srcOrd="0" destOrd="0" presId="urn:microsoft.com/office/officeart/2008/layout/AlternatingHexagons"/>
    <dgm:cxn modelId="{CE1BA3A7-0B38-446E-9404-5262D620073B}" srcId="{F9DAF115-E36E-4283-81F4-946359179116}" destId="{9DACE0CD-4826-40C5-80F4-527D3F009A17}" srcOrd="1" destOrd="0" parTransId="{66C15D99-BEC1-4B21-A80F-6B18995767CB}" sibTransId="{EC5A1962-A93F-42E0-8EFB-397DB7040C51}"/>
    <dgm:cxn modelId="{BFC2749A-8327-48EF-9AC1-01D21DA62A31}" type="presOf" srcId="{F9DAF115-E36E-4283-81F4-946359179116}" destId="{B0A8BC1D-1469-4A8C-A181-6627B7086283}" srcOrd="0" destOrd="0" presId="urn:microsoft.com/office/officeart/2008/layout/AlternatingHexagons"/>
    <dgm:cxn modelId="{D8520875-25C6-4066-BBD0-A95E410F1ACA}" type="presOf" srcId="{0F111BAE-F004-473D-8076-3A6EE236AB25}" destId="{27CCEFB1-2C38-4C60-A22B-783E85EBB18A}" srcOrd="0" destOrd="0" presId="urn:microsoft.com/office/officeart/2008/layout/AlternatingHexagons"/>
    <dgm:cxn modelId="{915FBC4F-C64E-4F89-AC16-5406F786E3F8}" type="presOf" srcId="{653A8DC0-E41C-463A-BFA5-54D031F13FDD}" destId="{44023D78-C17B-411C-9604-9C5074E154A6}" srcOrd="0" destOrd="0" presId="urn:microsoft.com/office/officeart/2008/layout/AlternatingHexagons"/>
    <dgm:cxn modelId="{F653D63F-98EE-40DA-9BD2-D9F05A5EDA75}" type="presParOf" srcId="{B0A8BC1D-1469-4A8C-A181-6627B7086283}" destId="{AD76E279-5CA3-4F7C-AEE9-414FF6CDE7C5}" srcOrd="0" destOrd="0" presId="urn:microsoft.com/office/officeart/2008/layout/AlternatingHexagons"/>
    <dgm:cxn modelId="{CCA18414-9EFF-4EF5-B669-7471F17A29D8}" type="presParOf" srcId="{AD76E279-5CA3-4F7C-AEE9-414FF6CDE7C5}" destId="{44023D78-C17B-411C-9604-9C5074E154A6}" srcOrd="0" destOrd="0" presId="urn:microsoft.com/office/officeart/2008/layout/AlternatingHexagons"/>
    <dgm:cxn modelId="{939307E8-1451-472B-835F-FD7F435004C1}" type="presParOf" srcId="{AD76E279-5CA3-4F7C-AEE9-414FF6CDE7C5}" destId="{4AB03D98-88C8-4908-BFB5-4FC9B5A716DA}" srcOrd="1" destOrd="0" presId="urn:microsoft.com/office/officeart/2008/layout/AlternatingHexagons"/>
    <dgm:cxn modelId="{2EE9F97C-C88E-4304-BC61-3EFE4F3ED4A8}" type="presParOf" srcId="{AD76E279-5CA3-4F7C-AEE9-414FF6CDE7C5}" destId="{E2A528C1-D9FC-4DB5-82B2-204BD73B8475}" srcOrd="2" destOrd="0" presId="urn:microsoft.com/office/officeart/2008/layout/AlternatingHexagons"/>
    <dgm:cxn modelId="{CE59E1FA-F3EF-41A4-B423-88D9F8E9F650}" type="presParOf" srcId="{AD76E279-5CA3-4F7C-AEE9-414FF6CDE7C5}" destId="{8782B41B-0E9B-4670-863C-BEAB9ABB37A3}" srcOrd="3" destOrd="0" presId="urn:microsoft.com/office/officeart/2008/layout/AlternatingHexagons"/>
    <dgm:cxn modelId="{7A5D2E34-3D24-48C1-AD3D-413DCA101FE6}" type="presParOf" srcId="{AD76E279-5CA3-4F7C-AEE9-414FF6CDE7C5}" destId="{C3B25F70-4A55-43DB-997F-80EC9F7DD4D1}" srcOrd="4" destOrd="0" presId="urn:microsoft.com/office/officeart/2008/layout/AlternatingHexagons"/>
    <dgm:cxn modelId="{434821A1-6F34-4210-B22B-C9D0E6740AD9}" type="presParOf" srcId="{B0A8BC1D-1469-4A8C-A181-6627B7086283}" destId="{397E0CF4-4D33-4575-A565-1676F3BED285}" srcOrd="1" destOrd="0" presId="urn:microsoft.com/office/officeart/2008/layout/AlternatingHexagons"/>
    <dgm:cxn modelId="{7A9DDA79-B7BD-4DF4-923E-66A7D5929AD3}" type="presParOf" srcId="{B0A8BC1D-1469-4A8C-A181-6627B7086283}" destId="{B918C3C0-5271-4156-B16F-8A7687689138}" srcOrd="2" destOrd="0" presId="urn:microsoft.com/office/officeart/2008/layout/AlternatingHexagons"/>
    <dgm:cxn modelId="{8A04CEB7-2452-4FC5-A06A-1BE1E3C9F37D}" type="presParOf" srcId="{B918C3C0-5271-4156-B16F-8A7687689138}" destId="{1EA9E061-E7AF-4901-8589-AD7DE8EF3700}" srcOrd="0" destOrd="0" presId="urn:microsoft.com/office/officeart/2008/layout/AlternatingHexagons"/>
    <dgm:cxn modelId="{0B313053-6035-4362-BF1E-9445E14D0AEC}" type="presParOf" srcId="{B918C3C0-5271-4156-B16F-8A7687689138}" destId="{27CCEFB1-2C38-4C60-A22B-783E85EBB18A}" srcOrd="1" destOrd="0" presId="urn:microsoft.com/office/officeart/2008/layout/AlternatingHexagons"/>
    <dgm:cxn modelId="{259EFD98-B9E4-41BA-90F4-573CE2203ADA}" type="presParOf" srcId="{B918C3C0-5271-4156-B16F-8A7687689138}" destId="{5296BE04-0A9F-48D7-B33D-A585B6DC6E23}" srcOrd="2" destOrd="0" presId="urn:microsoft.com/office/officeart/2008/layout/AlternatingHexagons"/>
    <dgm:cxn modelId="{CA05597B-B957-4FAB-9D15-4012839B7949}" type="presParOf" srcId="{B918C3C0-5271-4156-B16F-8A7687689138}" destId="{17996964-B113-4224-8597-948D651E1FFA}" srcOrd="3" destOrd="0" presId="urn:microsoft.com/office/officeart/2008/layout/AlternatingHexagons"/>
    <dgm:cxn modelId="{57E2B343-14B7-463A-B1C3-65738216ABB4}" type="presParOf" srcId="{B918C3C0-5271-4156-B16F-8A7687689138}" destId="{26219903-131B-4D87-B2B8-4D179B8E36C3}" srcOrd="4" destOrd="0" presId="urn:microsoft.com/office/officeart/2008/layout/AlternatingHexagons"/>
    <dgm:cxn modelId="{C4766E9C-A2C4-4CF7-B177-BD80EF402BF7}" type="presParOf" srcId="{B0A8BC1D-1469-4A8C-A181-6627B7086283}" destId="{FF22FA56-292C-49E5-90A0-7FCAA697DDB6}" srcOrd="3" destOrd="0" presId="urn:microsoft.com/office/officeart/2008/layout/AlternatingHexagons"/>
    <dgm:cxn modelId="{24073858-6A0F-4E45-9F1E-840245131194}" type="presParOf" srcId="{B0A8BC1D-1469-4A8C-A181-6627B7086283}" destId="{36E8B7C4-4717-465C-A108-688A8C18CE03}" srcOrd="4" destOrd="0" presId="urn:microsoft.com/office/officeart/2008/layout/AlternatingHexagons"/>
    <dgm:cxn modelId="{851A5237-C5EA-47E8-9E4B-0A348E00F3AF}" type="presParOf" srcId="{36E8B7C4-4717-465C-A108-688A8C18CE03}" destId="{D9BB0737-A2A1-44F1-A7F8-835674ADB5D9}" srcOrd="0" destOrd="0" presId="urn:microsoft.com/office/officeart/2008/layout/AlternatingHexagons"/>
    <dgm:cxn modelId="{D268941E-4494-46D1-A962-1AC162AB3E4C}" type="presParOf" srcId="{36E8B7C4-4717-465C-A108-688A8C18CE03}" destId="{5714879C-6429-4CE9-9DDE-B0AA15E09B69}" srcOrd="1" destOrd="0" presId="urn:microsoft.com/office/officeart/2008/layout/AlternatingHexagons"/>
    <dgm:cxn modelId="{965A3E64-AD05-4606-AF6F-386F7432AFB4}" type="presParOf" srcId="{36E8B7C4-4717-465C-A108-688A8C18CE03}" destId="{A52003D0-0F47-4A75-99A9-1ECAFEBEB2A3}" srcOrd="2" destOrd="0" presId="urn:microsoft.com/office/officeart/2008/layout/AlternatingHexagons"/>
    <dgm:cxn modelId="{22741146-7DD7-426E-9841-3E852ED03F5F}" type="presParOf" srcId="{36E8B7C4-4717-465C-A108-688A8C18CE03}" destId="{55B05968-6CA1-4E41-9FC5-FE0EC501D856}" srcOrd="3" destOrd="0" presId="urn:microsoft.com/office/officeart/2008/layout/AlternatingHexagons"/>
    <dgm:cxn modelId="{69ED597A-04E3-4948-9271-CCAD47094A63}" type="presParOf" srcId="{36E8B7C4-4717-465C-A108-688A8C18CE03}" destId="{F74A1E2D-AA54-45B4-9579-6967064F835A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EA2FE2-1FE9-49D7-9CC5-F0CC56BFAA25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EA6BF74-91AE-4A75-8CC6-A6FF620CD16F}">
      <dgm:prSet phldrT="[Текст]" custT="1"/>
      <dgm:spPr>
        <a:xfrm rot="10800000">
          <a:off x="757307" y="0"/>
          <a:ext cx="5155119" cy="1494726"/>
        </a:xfrm>
        <a:solidFill>
          <a:srgbClr val="00B0F0"/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just"/>
          <a:r>
            <a:rPr lang="ru-RU" sz="1800" b="1" dirty="0" smtClean="0">
              <a:solidFill>
                <a:srgbClr val="6E0413"/>
              </a:solidFill>
              <a:latin typeface="Century Gothic" panose="020B0502020202020204"/>
              <a:ea typeface="+mn-ea"/>
              <a:cs typeface="+mn-cs"/>
            </a:rPr>
            <a:t>БЕЗПЕЧНИЙ, КОМФОРТНИЙ ПРОСТІР ДЛЯ РЕАЛІЗАЦІЇ УНІКАЛЬНИХ МОЖЛИВОСТЕЙ ОСОБИСТОСТІ ТА СПРИЙНЯТТЯ ІНАКШОСТІ КОЖНОГО </a:t>
          </a:r>
          <a:endParaRPr lang="ru-RU" sz="1800" b="1" dirty="0">
            <a:solidFill>
              <a:srgbClr val="6E0413"/>
            </a:solidFill>
            <a:latin typeface="Century Gothic" panose="020B0502020202020204"/>
            <a:ea typeface="+mn-ea"/>
            <a:cs typeface="+mn-cs"/>
          </a:endParaRPr>
        </a:p>
      </dgm:t>
    </dgm:pt>
    <dgm:pt modelId="{2A24CFE4-2314-4D8C-BAA1-6E365DE7A510}" type="parTrans" cxnId="{3296384A-978A-4C83-8EBE-F1425E3E0853}">
      <dgm:prSet/>
      <dgm:spPr/>
      <dgm:t>
        <a:bodyPr/>
        <a:lstStyle/>
        <a:p>
          <a:endParaRPr lang="ru-RU"/>
        </a:p>
      </dgm:t>
    </dgm:pt>
    <dgm:pt modelId="{E287CC75-7C95-41E6-B7F2-942C047344A2}" type="sibTrans" cxnId="{3296384A-978A-4C83-8EBE-F1425E3E0853}">
      <dgm:prSet/>
      <dgm:spPr>
        <a:xfrm rot="5400000">
          <a:off x="1157151" y="129333"/>
          <a:ext cx="1955202" cy="1701025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ru-RU"/>
        </a:p>
      </dgm:t>
    </dgm:pt>
    <dgm:pt modelId="{E10FFC01-FDD7-46A4-8D1E-5E6BC7CE77F9}" type="pres">
      <dgm:prSet presAssocID="{B0EA2FE2-1FE9-49D7-9CC5-F0CC56BFAA2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4955EF-3EB4-49C1-826E-30F645B1ADBE}" type="pres">
      <dgm:prSet presAssocID="{1EA6BF74-91AE-4A75-8CC6-A6FF620CD16F}" presName="composite" presStyleCnt="0"/>
      <dgm:spPr/>
    </dgm:pt>
    <dgm:pt modelId="{B9D7F435-8EC9-4F51-9432-BBA7DCC89579}" type="pres">
      <dgm:prSet presAssocID="{1EA6BF74-91AE-4A75-8CC6-A6FF620CD16F}" presName="imgShp" presStyleLbl="fgImgPlace1" presStyleIdx="0" presStyleCnt="1" custScaleX="108095" custScaleY="100104" custLinFactNeighborX="-38132" custLinFactNeighborY="-292"/>
      <dgm:spPr>
        <a:xfrm>
          <a:off x="0" y="98456"/>
          <a:ext cx="1452227" cy="129097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07B52517-FE0B-4128-A238-9D5D72C7FAF6}" type="pres">
      <dgm:prSet presAssocID="{1EA6BF74-91AE-4A75-8CC6-A6FF620CD16F}" presName="txShp" presStyleLbl="node1" presStyleIdx="0" presStyleCnt="1" custScaleX="130427" custScaleY="115783" custLinFactNeighborX="7607" custLinFactNeighborY="-292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</dgm:ptLst>
  <dgm:cxnLst>
    <dgm:cxn modelId="{455864B5-6F85-4CE7-80EF-8BD54ADC0063}" type="presOf" srcId="{1EA6BF74-91AE-4A75-8CC6-A6FF620CD16F}" destId="{07B52517-FE0B-4128-A238-9D5D72C7FAF6}" srcOrd="0" destOrd="0" presId="urn:microsoft.com/office/officeart/2005/8/layout/vList3"/>
    <dgm:cxn modelId="{3296384A-978A-4C83-8EBE-F1425E3E0853}" srcId="{B0EA2FE2-1FE9-49D7-9CC5-F0CC56BFAA25}" destId="{1EA6BF74-91AE-4A75-8CC6-A6FF620CD16F}" srcOrd="0" destOrd="0" parTransId="{2A24CFE4-2314-4D8C-BAA1-6E365DE7A510}" sibTransId="{E287CC75-7C95-41E6-B7F2-942C047344A2}"/>
    <dgm:cxn modelId="{E9D1BC3A-67C2-4A12-812E-26CCFA23D422}" type="presOf" srcId="{B0EA2FE2-1FE9-49D7-9CC5-F0CC56BFAA25}" destId="{E10FFC01-FDD7-46A4-8D1E-5E6BC7CE77F9}" srcOrd="0" destOrd="0" presId="urn:microsoft.com/office/officeart/2005/8/layout/vList3"/>
    <dgm:cxn modelId="{3412ACE0-3FD0-4D2B-BED1-64B41DFA26CB}" type="presParOf" srcId="{E10FFC01-FDD7-46A4-8D1E-5E6BC7CE77F9}" destId="{A54955EF-3EB4-49C1-826E-30F645B1ADBE}" srcOrd="0" destOrd="0" presId="urn:microsoft.com/office/officeart/2005/8/layout/vList3"/>
    <dgm:cxn modelId="{83F9F824-D941-4338-B1B5-85D0E42F8BC4}" type="presParOf" srcId="{A54955EF-3EB4-49C1-826E-30F645B1ADBE}" destId="{B9D7F435-8EC9-4F51-9432-BBA7DCC89579}" srcOrd="0" destOrd="0" presId="urn:microsoft.com/office/officeart/2005/8/layout/vList3"/>
    <dgm:cxn modelId="{F63B1896-16DA-47B4-82D9-2536AFAF3857}" type="presParOf" srcId="{A54955EF-3EB4-49C1-826E-30F645B1ADBE}" destId="{07B52517-FE0B-4128-A238-9D5D72C7FAF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EA2FE2-1FE9-49D7-9CC5-F0CC56BFAA25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6BF2856-0003-4038-8B4C-523E2A21C624}">
      <dgm:prSet phldrT="[Текст]" custT="1"/>
      <dgm:spPr>
        <a:xfrm rot="10800000">
          <a:off x="850401" y="926"/>
          <a:ext cx="5715793" cy="1800911"/>
        </a:xfrm>
        <a:solidFill>
          <a:srgbClr val="FFFF00"/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sz="2000" b="1" dirty="0" smtClean="0">
              <a:solidFill>
                <a:srgbClr val="10036F"/>
              </a:solidFill>
              <a:latin typeface="Century Gothic" panose="020B0502020202020204"/>
              <a:ea typeface="+mn-ea"/>
              <a:cs typeface="+mn-cs"/>
            </a:rPr>
            <a:t>СТВОРЮЄМО СЕРЕДОВИЩЕ, У ЯКОМУ КОЖЕН МОЖЕ РОЗКРИТИ СВІЙ ПОТЕНЦІАЛ, РОЗШИТИРИТИ СВІТОГЛЯД, РОЗВИВАТИ КРИТИЧНЕ МИСЛЕННЯ, НАВЧАТИСЯ ПРАЦЮВАТИ В КОМАНДІ, ПРИЙМАТИ ВІДПОВІДАЛЬНІ РІШЕННЯ І ДОСЯГАТИ РЕЗУЛЬТАТУ</a:t>
          </a:r>
          <a:endParaRPr lang="ru-RU" sz="2000" b="1" dirty="0">
            <a:solidFill>
              <a:srgbClr val="10036F"/>
            </a:solidFill>
            <a:latin typeface="Century Gothic" panose="020B0502020202020204"/>
            <a:ea typeface="+mn-ea"/>
            <a:cs typeface="+mn-cs"/>
          </a:endParaRPr>
        </a:p>
      </dgm:t>
    </dgm:pt>
    <dgm:pt modelId="{1C701E85-834B-4904-B5D3-D803A6D48864}" type="parTrans" cxnId="{0BB0979D-D229-4CB9-B29E-2AB717794E09}">
      <dgm:prSet/>
      <dgm:spPr/>
      <dgm:t>
        <a:bodyPr/>
        <a:lstStyle/>
        <a:p>
          <a:endParaRPr lang="ru-RU"/>
        </a:p>
      </dgm:t>
    </dgm:pt>
    <dgm:pt modelId="{EE24ACA2-5318-4131-B823-DD6B7069333A}" type="sibTrans" cxnId="{0BB0979D-D229-4CB9-B29E-2AB717794E09}">
      <dgm:prSet/>
      <dgm:spPr>
        <a:xfrm rot="5400000">
          <a:off x="4069666" y="1788909"/>
          <a:ext cx="1955202" cy="1701025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ru-RU"/>
        </a:p>
      </dgm:t>
    </dgm:pt>
    <dgm:pt modelId="{E10FFC01-FDD7-46A4-8D1E-5E6BC7CE77F9}" type="pres">
      <dgm:prSet presAssocID="{B0EA2FE2-1FE9-49D7-9CC5-F0CC56BFAA2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7473EA-B0EB-4533-9DC1-56C0334A25F6}" type="pres">
      <dgm:prSet presAssocID="{86BF2856-0003-4038-8B4C-523E2A21C624}" presName="composite" presStyleCnt="0"/>
      <dgm:spPr/>
    </dgm:pt>
    <dgm:pt modelId="{5DB9B928-5210-4060-9112-20D23C2A0430}" type="pres">
      <dgm:prSet presAssocID="{86BF2856-0003-4038-8B4C-523E2A21C624}" presName="imgShp" presStyleLbl="fgImgPlace1" presStyleIdx="0" presStyleCnt="1" custScaleX="123739" custScaleY="117162" custLinFactNeighborX="-14515" custLinFactNeighborY="-984"/>
      <dgm:spPr>
        <a:xfrm>
          <a:off x="0" y="91709"/>
          <a:ext cx="1653089" cy="153868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203234F3-29BF-4DED-85F2-79A1B066AE27}" type="pres">
      <dgm:prSet presAssocID="{86BF2856-0003-4038-8B4C-523E2A21C624}" presName="txShp" presStyleLbl="node1" presStyleIdx="0" presStyleCnt="1" custScaleX="130427" custScaleY="117042" custLinFactNeighborX="7357" custLinFactNeighborY="44705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</dgm:ptLst>
  <dgm:cxnLst>
    <dgm:cxn modelId="{F5AEB612-3F96-452F-82AE-353BF594B734}" type="presOf" srcId="{B0EA2FE2-1FE9-49D7-9CC5-F0CC56BFAA25}" destId="{E10FFC01-FDD7-46A4-8D1E-5E6BC7CE77F9}" srcOrd="0" destOrd="0" presId="urn:microsoft.com/office/officeart/2005/8/layout/vList3"/>
    <dgm:cxn modelId="{0BB0979D-D229-4CB9-B29E-2AB717794E09}" srcId="{B0EA2FE2-1FE9-49D7-9CC5-F0CC56BFAA25}" destId="{86BF2856-0003-4038-8B4C-523E2A21C624}" srcOrd="0" destOrd="0" parTransId="{1C701E85-834B-4904-B5D3-D803A6D48864}" sibTransId="{EE24ACA2-5318-4131-B823-DD6B7069333A}"/>
    <dgm:cxn modelId="{1D0572D9-2BCB-4194-A055-DE5EB6BB3FD0}" type="presOf" srcId="{86BF2856-0003-4038-8B4C-523E2A21C624}" destId="{203234F3-29BF-4DED-85F2-79A1B066AE27}" srcOrd="0" destOrd="0" presId="urn:microsoft.com/office/officeart/2005/8/layout/vList3"/>
    <dgm:cxn modelId="{54AB14C6-2804-4E3E-BC17-AF2A162D93BA}" type="presParOf" srcId="{E10FFC01-FDD7-46A4-8D1E-5E6BC7CE77F9}" destId="{407473EA-B0EB-4533-9DC1-56C0334A25F6}" srcOrd="0" destOrd="0" presId="urn:microsoft.com/office/officeart/2005/8/layout/vList3"/>
    <dgm:cxn modelId="{2DBE970A-76AF-4B79-B1ED-65DFA73721B1}" type="presParOf" srcId="{407473EA-B0EB-4533-9DC1-56C0334A25F6}" destId="{5DB9B928-5210-4060-9112-20D23C2A0430}" srcOrd="0" destOrd="0" presId="urn:microsoft.com/office/officeart/2005/8/layout/vList3"/>
    <dgm:cxn modelId="{3E8AD6C5-A70F-4B1B-977E-557F4D420E1F}" type="presParOf" srcId="{407473EA-B0EB-4533-9DC1-56C0334A25F6}" destId="{203234F3-29BF-4DED-85F2-79A1B066AE2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84AA8A-7129-44B9-B8A7-39DAC88023C5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307092-9604-4ABC-869B-72CFD035F19E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uk-UA" b="1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СПРАВЕДЛИВІСТЬ</a:t>
          </a:r>
          <a:endParaRPr lang="en-US" b="1" dirty="0">
            <a:solidFill>
              <a:srgbClr val="10036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7D06C8-E748-48F4-A6D8-EB8D35306E86}" type="parTrans" cxnId="{A464BE92-4D12-45E1-A1D8-4248A52AE07D}">
      <dgm:prSet/>
      <dgm:spPr/>
      <dgm:t>
        <a:bodyPr/>
        <a:lstStyle/>
        <a:p>
          <a:endParaRPr lang="en-US"/>
        </a:p>
      </dgm:t>
    </dgm:pt>
    <dgm:pt modelId="{308BF311-A919-4B4E-94DC-10D6816A542A}" type="sibTrans" cxnId="{A464BE92-4D12-45E1-A1D8-4248A52AE07D}">
      <dgm:prSet/>
      <dgm:spPr/>
      <dgm:t>
        <a:bodyPr/>
        <a:lstStyle/>
        <a:p>
          <a:r>
            <a:rPr lang="uk-UA" dirty="0" smtClean="0"/>
            <a:t>ДОБРОЧЕСНІСТЬ</a:t>
          </a:r>
          <a:endParaRPr lang="en-US" dirty="0"/>
        </a:p>
      </dgm:t>
    </dgm:pt>
    <dgm:pt modelId="{F89EA892-68F9-45CF-985F-3AD4997A245F}" type="asst">
      <dgm:prSet phldrT="[Текст]"/>
      <dgm:spPr>
        <a:solidFill>
          <a:srgbClr val="09B781"/>
        </a:solidFill>
      </dgm:spPr>
      <dgm:t>
        <a:bodyPr/>
        <a:lstStyle/>
        <a:p>
          <a:r>
            <a:rPr lang="uk-UA" b="1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ВЗАЄМОПОВАГА</a:t>
          </a:r>
          <a:endParaRPr lang="en-US" b="1" dirty="0">
            <a:solidFill>
              <a:srgbClr val="10036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B78927-A2D4-46FC-AC31-069561C15A19}" type="parTrans" cxnId="{C4D742F8-A88E-437B-B1EC-2D05F61F6794}">
      <dgm:prSet/>
      <dgm:spPr/>
      <dgm:t>
        <a:bodyPr/>
        <a:lstStyle/>
        <a:p>
          <a:endParaRPr lang="en-US"/>
        </a:p>
      </dgm:t>
    </dgm:pt>
    <dgm:pt modelId="{6EA03ED7-B55D-4130-ADB8-99C7A4CCBA3A}" type="sibTrans" cxnId="{C4D742F8-A88E-437B-B1EC-2D05F61F6794}">
      <dgm:prSet/>
      <dgm:spPr/>
      <dgm:t>
        <a:bodyPr/>
        <a:lstStyle/>
        <a:p>
          <a:r>
            <a:rPr lang="uk-UA" dirty="0" smtClean="0"/>
            <a:t>ДОВІРА</a:t>
          </a:r>
          <a:endParaRPr lang="en-US" dirty="0"/>
        </a:p>
      </dgm:t>
    </dgm:pt>
    <dgm:pt modelId="{E1C3E14B-54C4-4D20-82E3-EADB39BB9A4A}">
      <dgm:prSet phldrT="[Текст]"/>
      <dgm:spPr>
        <a:solidFill>
          <a:srgbClr val="00B050"/>
        </a:solidFill>
      </dgm:spPr>
      <dgm:t>
        <a:bodyPr/>
        <a:lstStyle/>
        <a:p>
          <a:r>
            <a:rPr lang="uk-UA" b="1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СВОБОДА</a:t>
          </a:r>
          <a:endParaRPr lang="en-US" b="1" dirty="0">
            <a:solidFill>
              <a:srgbClr val="10036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B51276-FEE7-4726-9C32-61143744942D}" type="parTrans" cxnId="{7B1F3E07-7504-4591-ABA7-308B347B54EB}">
      <dgm:prSet/>
      <dgm:spPr/>
      <dgm:t>
        <a:bodyPr/>
        <a:lstStyle/>
        <a:p>
          <a:endParaRPr lang="en-US"/>
        </a:p>
      </dgm:t>
    </dgm:pt>
    <dgm:pt modelId="{026CD4C9-5092-453C-AFCF-CFB270BBA2BD}" type="sibTrans" cxnId="{7B1F3E07-7504-4591-ABA7-308B347B54EB}">
      <dgm:prSet/>
      <dgm:spPr/>
      <dgm:t>
        <a:bodyPr/>
        <a:lstStyle/>
        <a:p>
          <a:r>
            <a:rPr lang="uk-UA" dirty="0" smtClean="0"/>
            <a:t>ТВОРЧІСТЬ</a:t>
          </a:r>
          <a:endParaRPr lang="en-US" dirty="0"/>
        </a:p>
      </dgm:t>
    </dgm:pt>
    <dgm:pt modelId="{C0B9AEC8-BE8A-474C-88F0-C6E4C59E285F}">
      <dgm:prSet phldrT="[Текст]"/>
      <dgm:spPr>
        <a:solidFill>
          <a:srgbClr val="CAF430"/>
        </a:solidFill>
      </dgm:spPr>
      <dgm:t>
        <a:bodyPr/>
        <a:lstStyle/>
        <a:p>
          <a:r>
            <a:rPr lang="uk-UA" b="1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ТУРБОТА </a:t>
          </a:r>
          <a:endParaRPr lang="en-US" b="1" dirty="0">
            <a:solidFill>
              <a:srgbClr val="10036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B9016D-EAD8-4BDA-9997-C4D35FF7E4AF}" type="parTrans" cxnId="{DC0702AB-B1B2-42A7-9F80-CBAB137F015D}">
      <dgm:prSet/>
      <dgm:spPr/>
      <dgm:t>
        <a:bodyPr/>
        <a:lstStyle/>
        <a:p>
          <a:endParaRPr lang="en-US"/>
        </a:p>
      </dgm:t>
    </dgm:pt>
    <dgm:pt modelId="{844F3530-7B83-4B1B-817C-1524679F91C7}" type="sibTrans" cxnId="{DC0702AB-B1B2-42A7-9F80-CBAB137F015D}">
      <dgm:prSet/>
      <dgm:spPr/>
      <dgm:t>
        <a:bodyPr/>
        <a:lstStyle/>
        <a:p>
          <a:r>
            <a:rPr lang="uk-UA" dirty="0" smtClean="0"/>
            <a:t>ВОЛОНТЕРСТВО</a:t>
          </a:r>
          <a:endParaRPr lang="en-US" dirty="0"/>
        </a:p>
      </dgm:t>
    </dgm:pt>
    <dgm:pt modelId="{2766E43F-E5DC-4713-8451-8D6A3310CCB5}">
      <dgm:prSet phldrT="[Текст]"/>
      <dgm:spPr>
        <a:solidFill>
          <a:srgbClr val="0070C0"/>
        </a:solidFill>
      </dgm:spPr>
      <dgm:t>
        <a:bodyPr/>
        <a:lstStyle/>
        <a:p>
          <a:r>
            <a:rPr lang="uk-UA" b="1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ВІДПОВІДАЛЬНІСТЬ</a:t>
          </a:r>
          <a:endParaRPr lang="en-US" b="1" dirty="0">
            <a:solidFill>
              <a:srgbClr val="10036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12D24D-37AB-48CB-9BBF-3E677965842B}" type="parTrans" cxnId="{6418E25A-9FD4-4F4D-ADC2-8461ACAF9839}">
      <dgm:prSet/>
      <dgm:spPr/>
      <dgm:t>
        <a:bodyPr/>
        <a:lstStyle/>
        <a:p>
          <a:endParaRPr lang="en-US"/>
        </a:p>
      </dgm:t>
    </dgm:pt>
    <dgm:pt modelId="{BA9918E0-355A-4034-90A8-2ADB7E883589}" type="sibTrans" cxnId="{6418E25A-9FD4-4F4D-ADC2-8461ACAF9839}">
      <dgm:prSet/>
      <dgm:spPr/>
      <dgm:t>
        <a:bodyPr/>
        <a:lstStyle/>
        <a:p>
          <a:r>
            <a:rPr lang="uk-UA" dirty="0" smtClean="0"/>
            <a:t>СТАБІЛЬНІСТЬ</a:t>
          </a:r>
          <a:endParaRPr lang="en-US" dirty="0"/>
        </a:p>
      </dgm:t>
    </dgm:pt>
    <dgm:pt modelId="{6BE9A109-9759-43F9-9284-52D93B8AD8D2}" type="pres">
      <dgm:prSet presAssocID="{9B84AA8A-7129-44B9-B8A7-39DAC88023C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491EFB3-BD7F-4558-9043-C65BCE44EC41}" type="pres">
      <dgm:prSet presAssocID="{A3307092-9604-4ABC-869B-72CFD035F19E}" presName="hierRoot1" presStyleCnt="0">
        <dgm:presLayoutVars>
          <dgm:hierBranch val="init"/>
        </dgm:presLayoutVars>
      </dgm:prSet>
      <dgm:spPr/>
    </dgm:pt>
    <dgm:pt modelId="{A287BD47-BD49-4905-A00B-15926D2C3C2D}" type="pres">
      <dgm:prSet presAssocID="{A3307092-9604-4ABC-869B-72CFD035F19E}" presName="rootComposite1" presStyleCnt="0"/>
      <dgm:spPr/>
    </dgm:pt>
    <dgm:pt modelId="{B810AD7C-B2E9-4A30-BC71-D0B035225C48}" type="pres">
      <dgm:prSet presAssocID="{A3307092-9604-4ABC-869B-72CFD035F19E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FC0E4AB-A72B-4ED4-AEB8-A427FD2BC738}" type="pres">
      <dgm:prSet presAssocID="{A3307092-9604-4ABC-869B-72CFD035F19E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3CBF904-4C4A-48F2-A17B-FB6240CC3AF3}" type="pres">
      <dgm:prSet presAssocID="{A3307092-9604-4ABC-869B-72CFD035F19E}" presName="rootConnector1" presStyleLbl="node1" presStyleIdx="0" presStyleCnt="3"/>
      <dgm:spPr/>
      <dgm:t>
        <a:bodyPr/>
        <a:lstStyle/>
        <a:p>
          <a:endParaRPr lang="en-US"/>
        </a:p>
      </dgm:t>
    </dgm:pt>
    <dgm:pt modelId="{B7729C21-AE8C-4FF7-9539-C7AEFC982138}" type="pres">
      <dgm:prSet presAssocID="{A3307092-9604-4ABC-869B-72CFD035F19E}" presName="hierChild2" presStyleCnt="0"/>
      <dgm:spPr/>
    </dgm:pt>
    <dgm:pt modelId="{21B36FEE-F9F1-4BD5-9412-C76CB5B92C07}" type="pres">
      <dgm:prSet presAssocID="{32B51276-FEE7-4726-9C32-61143744942D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D724219-455E-4537-967A-D86C1AA00CC4}" type="pres">
      <dgm:prSet presAssocID="{E1C3E14B-54C4-4D20-82E3-EADB39BB9A4A}" presName="hierRoot2" presStyleCnt="0">
        <dgm:presLayoutVars>
          <dgm:hierBranch val="init"/>
        </dgm:presLayoutVars>
      </dgm:prSet>
      <dgm:spPr/>
    </dgm:pt>
    <dgm:pt modelId="{46290F3B-EB4A-41B6-B350-A9E77276058D}" type="pres">
      <dgm:prSet presAssocID="{E1C3E14B-54C4-4D20-82E3-EADB39BB9A4A}" presName="rootComposite" presStyleCnt="0"/>
      <dgm:spPr/>
    </dgm:pt>
    <dgm:pt modelId="{FD9A5EA1-B9C2-4400-8F65-48A2F97AD53C}" type="pres">
      <dgm:prSet presAssocID="{E1C3E14B-54C4-4D20-82E3-EADB39BB9A4A}" presName="rootText" presStyleLbl="node1" presStyleIdx="0" presStyleCnt="3" custLinFactNeighborX="-177" custLinFactNeighborY="-438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7B1B500-3C49-433E-82AB-5149E330FCB6}" type="pres">
      <dgm:prSet presAssocID="{E1C3E14B-54C4-4D20-82E3-EADB39BB9A4A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CCBAC9C-7CBC-46EE-840B-269FEC6FA6B4}" type="pres">
      <dgm:prSet presAssocID="{E1C3E14B-54C4-4D20-82E3-EADB39BB9A4A}" presName="rootConnector" presStyleLbl="node2" presStyleIdx="0" presStyleCnt="0"/>
      <dgm:spPr/>
      <dgm:t>
        <a:bodyPr/>
        <a:lstStyle/>
        <a:p>
          <a:endParaRPr lang="en-US"/>
        </a:p>
      </dgm:t>
    </dgm:pt>
    <dgm:pt modelId="{7C36044F-D401-4D32-97CC-97269BB48C78}" type="pres">
      <dgm:prSet presAssocID="{E1C3E14B-54C4-4D20-82E3-EADB39BB9A4A}" presName="hierChild4" presStyleCnt="0"/>
      <dgm:spPr/>
    </dgm:pt>
    <dgm:pt modelId="{FC1DC15D-174A-48EC-8097-78A689474078}" type="pres">
      <dgm:prSet presAssocID="{E1C3E14B-54C4-4D20-82E3-EADB39BB9A4A}" presName="hierChild5" presStyleCnt="0"/>
      <dgm:spPr/>
    </dgm:pt>
    <dgm:pt modelId="{F5CC8907-4E3A-4504-902D-3FFE2221A1B1}" type="pres">
      <dgm:prSet presAssocID="{52B9016D-EAD8-4BDA-9997-C4D35FF7E4AF}" presName="Name37" presStyleLbl="parChTrans1D2" presStyleIdx="1" presStyleCnt="4"/>
      <dgm:spPr/>
      <dgm:t>
        <a:bodyPr/>
        <a:lstStyle/>
        <a:p>
          <a:endParaRPr lang="en-US"/>
        </a:p>
      </dgm:t>
    </dgm:pt>
    <dgm:pt modelId="{D7C55A42-82A2-4FEE-865E-C4EA7677D8F9}" type="pres">
      <dgm:prSet presAssocID="{C0B9AEC8-BE8A-474C-88F0-C6E4C59E285F}" presName="hierRoot2" presStyleCnt="0">
        <dgm:presLayoutVars>
          <dgm:hierBranch val="init"/>
        </dgm:presLayoutVars>
      </dgm:prSet>
      <dgm:spPr/>
    </dgm:pt>
    <dgm:pt modelId="{A5516FC8-6D66-44AE-90A1-71D87F4B0218}" type="pres">
      <dgm:prSet presAssocID="{C0B9AEC8-BE8A-474C-88F0-C6E4C59E285F}" presName="rootComposite" presStyleCnt="0"/>
      <dgm:spPr/>
    </dgm:pt>
    <dgm:pt modelId="{8E77F8AF-CF61-46B2-9A39-A4C77F2C89A7}" type="pres">
      <dgm:prSet presAssocID="{C0B9AEC8-BE8A-474C-88F0-C6E4C59E285F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1A65A780-A5BD-48E6-A0B3-9BADE10A371C}" type="pres">
      <dgm:prSet presAssocID="{C0B9AEC8-BE8A-474C-88F0-C6E4C59E285F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5ED3F9E-FDFA-4C9C-8405-51FD132C1E6A}" type="pres">
      <dgm:prSet presAssocID="{C0B9AEC8-BE8A-474C-88F0-C6E4C59E285F}" presName="rootConnector" presStyleLbl="node2" presStyleIdx="0" presStyleCnt="0"/>
      <dgm:spPr/>
      <dgm:t>
        <a:bodyPr/>
        <a:lstStyle/>
        <a:p>
          <a:endParaRPr lang="en-US"/>
        </a:p>
      </dgm:t>
    </dgm:pt>
    <dgm:pt modelId="{6CB66161-4295-4087-B165-98298586D9D2}" type="pres">
      <dgm:prSet presAssocID="{C0B9AEC8-BE8A-474C-88F0-C6E4C59E285F}" presName="hierChild4" presStyleCnt="0"/>
      <dgm:spPr/>
    </dgm:pt>
    <dgm:pt modelId="{9D80E484-59E4-4194-AE9F-7B9D6C631150}" type="pres">
      <dgm:prSet presAssocID="{C0B9AEC8-BE8A-474C-88F0-C6E4C59E285F}" presName="hierChild5" presStyleCnt="0"/>
      <dgm:spPr/>
    </dgm:pt>
    <dgm:pt modelId="{A03977C5-68CE-4188-A096-0FAEB3FF2B30}" type="pres">
      <dgm:prSet presAssocID="{3712D24D-37AB-48CB-9BBF-3E677965842B}" presName="Name37" presStyleLbl="parChTrans1D2" presStyleIdx="2" presStyleCnt="4"/>
      <dgm:spPr/>
      <dgm:t>
        <a:bodyPr/>
        <a:lstStyle/>
        <a:p>
          <a:endParaRPr lang="en-US"/>
        </a:p>
      </dgm:t>
    </dgm:pt>
    <dgm:pt modelId="{02B1A524-CCF6-476E-ADE0-BB7397E0283E}" type="pres">
      <dgm:prSet presAssocID="{2766E43F-E5DC-4713-8451-8D6A3310CCB5}" presName="hierRoot2" presStyleCnt="0">
        <dgm:presLayoutVars>
          <dgm:hierBranch val="init"/>
        </dgm:presLayoutVars>
      </dgm:prSet>
      <dgm:spPr/>
    </dgm:pt>
    <dgm:pt modelId="{7F2A0001-37DC-4F84-8818-DE009EB89DCF}" type="pres">
      <dgm:prSet presAssocID="{2766E43F-E5DC-4713-8451-8D6A3310CCB5}" presName="rootComposite" presStyleCnt="0"/>
      <dgm:spPr/>
    </dgm:pt>
    <dgm:pt modelId="{DA8CF821-FD8F-46F4-A426-FB0495ECFF23}" type="pres">
      <dgm:prSet presAssocID="{2766E43F-E5DC-4713-8451-8D6A3310CCB5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8D2AE45-4502-459E-9A0D-8077B4FFEAC8}" type="pres">
      <dgm:prSet presAssocID="{2766E43F-E5DC-4713-8451-8D6A3310CCB5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F294D9E-3C1D-4FEA-98A8-862C8CD44ADF}" type="pres">
      <dgm:prSet presAssocID="{2766E43F-E5DC-4713-8451-8D6A3310CCB5}" presName="rootConnector" presStyleLbl="node2" presStyleIdx="0" presStyleCnt="0"/>
      <dgm:spPr/>
      <dgm:t>
        <a:bodyPr/>
        <a:lstStyle/>
        <a:p>
          <a:endParaRPr lang="en-US"/>
        </a:p>
      </dgm:t>
    </dgm:pt>
    <dgm:pt modelId="{C42D8B4A-9859-49F0-9398-FA4CF7D140FC}" type="pres">
      <dgm:prSet presAssocID="{2766E43F-E5DC-4713-8451-8D6A3310CCB5}" presName="hierChild4" presStyleCnt="0"/>
      <dgm:spPr/>
    </dgm:pt>
    <dgm:pt modelId="{D77DA006-2777-4400-AD66-CB9BB16085A1}" type="pres">
      <dgm:prSet presAssocID="{2766E43F-E5DC-4713-8451-8D6A3310CCB5}" presName="hierChild5" presStyleCnt="0"/>
      <dgm:spPr/>
    </dgm:pt>
    <dgm:pt modelId="{F5A97904-C58F-4C97-A269-B6A7CB6AF266}" type="pres">
      <dgm:prSet presAssocID="{A3307092-9604-4ABC-869B-72CFD035F19E}" presName="hierChild3" presStyleCnt="0"/>
      <dgm:spPr/>
    </dgm:pt>
    <dgm:pt modelId="{1CBEECEA-E24C-40D1-B21C-45661F7B8491}" type="pres">
      <dgm:prSet presAssocID="{E7B78927-A2D4-46FC-AC31-069561C15A19}" presName="Name96" presStyleLbl="parChTrans1D2" presStyleIdx="3" presStyleCnt="4"/>
      <dgm:spPr/>
      <dgm:t>
        <a:bodyPr/>
        <a:lstStyle/>
        <a:p>
          <a:endParaRPr lang="en-US"/>
        </a:p>
      </dgm:t>
    </dgm:pt>
    <dgm:pt modelId="{752F6788-6ED2-434F-BCA2-9E68367C4107}" type="pres">
      <dgm:prSet presAssocID="{F89EA892-68F9-45CF-985F-3AD4997A245F}" presName="hierRoot3" presStyleCnt="0">
        <dgm:presLayoutVars>
          <dgm:hierBranch val="init"/>
        </dgm:presLayoutVars>
      </dgm:prSet>
      <dgm:spPr/>
    </dgm:pt>
    <dgm:pt modelId="{93E6DDCD-DC7E-439A-B022-96B372063539}" type="pres">
      <dgm:prSet presAssocID="{F89EA892-68F9-45CF-985F-3AD4997A245F}" presName="rootComposite3" presStyleCnt="0"/>
      <dgm:spPr/>
    </dgm:pt>
    <dgm:pt modelId="{C4F8FED6-1EC5-408B-99D2-04D95A17C86F}" type="pres">
      <dgm:prSet presAssocID="{F89EA892-68F9-45CF-985F-3AD4997A245F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DA541-929F-47F3-9141-15C860DC98AA}" type="pres">
      <dgm:prSet presAssocID="{F89EA892-68F9-45CF-985F-3AD4997A245F}" presName="titleText3" presStyleLbl="fgAcc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8319D03-F827-4ADD-B741-D3AC4BD8D927}" type="pres">
      <dgm:prSet presAssocID="{F89EA892-68F9-45CF-985F-3AD4997A245F}" presName="rootConnector3" presStyleLbl="asst1" presStyleIdx="0" presStyleCnt="1"/>
      <dgm:spPr/>
      <dgm:t>
        <a:bodyPr/>
        <a:lstStyle/>
        <a:p>
          <a:endParaRPr lang="en-US"/>
        </a:p>
      </dgm:t>
    </dgm:pt>
    <dgm:pt modelId="{6828B811-BA14-42FA-A7DC-06848C0006B4}" type="pres">
      <dgm:prSet presAssocID="{F89EA892-68F9-45CF-985F-3AD4997A245F}" presName="hierChild6" presStyleCnt="0"/>
      <dgm:spPr/>
    </dgm:pt>
    <dgm:pt modelId="{A43F9C46-47C1-48B3-93FC-08D8466568F5}" type="pres">
      <dgm:prSet presAssocID="{F89EA892-68F9-45CF-985F-3AD4997A245F}" presName="hierChild7" presStyleCnt="0"/>
      <dgm:spPr/>
    </dgm:pt>
  </dgm:ptLst>
  <dgm:cxnLst>
    <dgm:cxn modelId="{9BBA419B-29C6-45D5-80BF-2D623551EDC5}" type="presOf" srcId="{C0B9AEC8-BE8A-474C-88F0-C6E4C59E285F}" destId="{C5ED3F9E-FDFA-4C9C-8405-51FD132C1E6A}" srcOrd="1" destOrd="0" presId="urn:microsoft.com/office/officeart/2008/layout/NameandTitleOrganizationalChart"/>
    <dgm:cxn modelId="{5F503356-2425-4369-AE74-BED22F187B51}" type="presOf" srcId="{9B84AA8A-7129-44B9-B8A7-39DAC88023C5}" destId="{6BE9A109-9759-43F9-9284-52D93B8AD8D2}" srcOrd="0" destOrd="0" presId="urn:microsoft.com/office/officeart/2008/layout/NameandTitleOrganizationalChart"/>
    <dgm:cxn modelId="{873012D2-9784-4883-B291-D3E9C89B3BB8}" type="presOf" srcId="{844F3530-7B83-4B1B-817C-1524679F91C7}" destId="{1A65A780-A5BD-48E6-A0B3-9BADE10A371C}" srcOrd="0" destOrd="0" presId="urn:microsoft.com/office/officeart/2008/layout/NameandTitleOrganizationalChart"/>
    <dgm:cxn modelId="{02F43D5C-4ADF-4FFE-ACBD-0A1AABFB9FD1}" type="presOf" srcId="{E1C3E14B-54C4-4D20-82E3-EADB39BB9A4A}" destId="{FD9A5EA1-B9C2-4400-8F65-48A2F97AD53C}" srcOrd="0" destOrd="0" presId="urn:microsoft.com/office/officeart/2008/layout/NameandTitleOrganizationalChart"/>
    <dgm:cxn modelId="{5383FFAD-A720-4F75-BA97-BAA56AC6584F}" type="presOf" srcId="{F89EA892-68F9-45CF-985F-3AD4997A245F}" destId="{C4F8FED6-1EC5-408B-99D2-04D95A17C86F}" srcOrd="0" destOrd="0" presId="urn:microsoft.com/office/officeart/2008/layout/NameandTitleOrganizationalChart"/>
    <dgm:cxn modelId="{C071535F-AD7C-4500-A3ED-02F4DEF0F53A}" type="presOf" srcId="{C0B9AEC8-BE8A-474C-88F0-C6E4C59E285F}" destId="{8E77F8AF-CF61-46B2-9A39-A4C77F2C89A7}" srcOrd="0" destOrd="0" presId="urn:microsoft.com/office/officeart/2008/layout/NameandTitleOrganizationalChart"/>
    <dgm:cxn modelId="{A464BE92-4D12-45E1-A1D8-4248A52AE07D}" srcId="{9B84AA8A-7129-44B9-B8A7-39DAC88023C5}" destId="{A3307092-9604-4ABC-869B-72CFD035F19E}" srcOrd="0" destOrd="0" parTransId="{5B7D06C8-E748-48F4-A6D8-EB8D35306E86}" sibTransId="{308BF311-A919-4B4E-94DC-10D6816A542A}"/>
    <dgm:cxn modelId="{00264166-D349-4FF0-8B3B-517DB3F2CE57}" type="presOf" srcId="{6EA03ED7-B55D-4130-ADB8-99C7A4CCBA3A}" destId="{3B0DA541-929F-47F3-9141-15C860DC98AA}" srcOrd="0" destOrd="0" presId="urn:microsoft.com/office/officeart/2008/layout/NameandTitleOrganizationalChart"/>
    <dgm:cxn modelId="{B2B8588A-A080-4197-A681-8135D28B3B7A}" type="presOf" srcId="{2766E43F-E5DC-4713-8451-8D6A3310CCB5}" destId="{EF294D9E-3C1D-4FEA-98A8-862C8CD44ADF}" srcOrd="1" destOrd="0" presId="urn:microsoft.com/office/officeart/2008/layout/NameandTitleOrganizationalChart"/>
    <dgm:cxn modelId="{092F61A7-BDA7-4824-905A-02B61C04E51E}" type="presOf" srcId="{E7B78927-A2D4-46FC-AC31-069561C15A19}" destId="{1CBEECEA-E24C-40D1-B21C-45661F7B8491}" srcOrd="0" destOrd="0" presId="urn:microsoft.com/office/officeart/2008/layout/NameandTitleOrganizationalChart"/>
    <dgm:cxn modelId="{7B1F3E07-7504-4591-ABA7-308B347B54EB}" srcId="{A3307092-9604-4ABC-869B-72CFD035F19E}" destId="{E1C3E14B-54C4-4D20-82E3-EADB39BB9A4A}" srcOrd="1" destOrd="0" parTransId="{32B51276-FEE7-4726-9C32-61143744942D}" sibTransId="{026CD4C9-5092-453C-AFCF-CFB270BBA2BD}"/>
    <dgm:cxn modelId="{EFEC0C8B-4697-474F-93C1-A9CAABA1D235}" type="presOf" srcId="{308BF311-A919-4B4E-94DC-10D6816A542A}" destId="{4FC0E4AB-A72B-4ED4-AEB8-A427FD2BC738}" srcOrd="0" destOrd="0" presId="urn:microsoft.com/office/officeart/2008/layout/NameandTitleOrganizationalChart"/>
    <dgm:cxn modelId="{9923587E-8953-4AA7-BAE7-F34494D6539C}" type="presOf" srcId="{E1C3E14B-54C4-4D20-82E3-EADB39BB9A4A}" destId="{5CCBAC9C-7CBC-46EE-840B-269FEC6FA6B4}" srcOrd="1" destOrd="0" presId="urn:microsoft.com/office/officeart/2008/layout/NameandTitleOrganizationalChart"/>
    <dgm:cxn modelId="{EE30CEF0-1AF2-480D-924C-A3D269E1F244}" type="presOf" srcId="{BA9918E0-355A-4034-90A8-2ADB7E883589}" destId="{28D2AE45-4502-459E-9A0D-8077B4FFEAC8}" srcOrd="0" destOrd="0" presId="urn:microsoft.com/office/officeart/2008/layout/NameandTitleOrganizationalChart"/>
    <dgm:cxn modelId="{ADBA62DA-9271-41D7-9002-6043A5971D26}" type="presOf" srcId="{2766E43F-E5DC-4713-8451-8D6A3310CCB5}" destId="{DA8CF821-FD8F-46F4-A426-FB0495ECFF23}" srcOrd="0" destOrd="0" presId="urn:microsoft.com/office/officeart/2008/layout/NameandTitleOrganizationalChart"/>
    <dgm:cxn modelId="{DC0702AB-B1B2-42A7-9F80-CBAB137F015D}" srcId="{A3307092-9604-4ABC-869B-72CFD035F19E}" destId="{C0B9AEC8-BE8A-474C-88F0-C6E4C59E285F}" srcOrd="2" destOrd="0" parTransId="{52B9016D-EAD8-4BDA-9997-C4D35FF7E4AF}" sibTransId="{844F3530-7B83-4B1B-817C-1524679F91C7}"/>
    <dgm:cxn modelId="{C4D742F8-A88E-437B-B1EC-2D05F61F6794}" srcId="{A3307092-9604-4ABC-869B-72CFD035F19E}" destId="{F89EA892-68F9-45CF-985F-3AD4997A245F}" srcOrd="0" destOrd="0" parTransId="{E7B78927-A2D4-46FC-AC31-069561C15A19}" sibTransId="{6EA03ED7-B55D-4130-ADB8-99C7A4CCBA3A}"/>
    <dgm:cxn modelId="{29E19025-77EE-49B7-99AD-95EA99D4B2B0}" type="presOf" srcId="{A3307092-9604-4ABC-869B-72CFD035F19E}" destId="{B810AD7C-B2E9-4A30-BC71-D0B035225C48}" srcOrd="0" destOrd="0" presId="urn:microsoft.com/office/officeart/2008/layout/NameandTitleOrganizationalChart"/>
    <dgm:cxn modelId="{07E24F31-33B7-4E96-8D04-3B4E22AC39BD}" type="presOf" srcId="{3712D24D-37AB-48CB-9BBF-3E677965842B}" destId="{A03977C5-68CE-4188-A096-0FAEB3FF2B30}" srcOrd="0" destOrd="0" presId="urn:microsoft.com/office/officeart/2008/layout/NameandTitleOrganizationalChart"/>
    <dgm:cxn modelId="{DAA9FB28-4E28-4C82-A561-24A2B9BE96F0}" type="presOf" srcId="{32B51276-FEE7-4726-9C32-61143744942D}" destId="{21B36FEE-F9F1-4BD5-9412-C76CB5B92C07}" srcOrd="0" destOrd="0" presId="urn:microsoft.com/office/officeart/2008/layout/NameandTitleOrganizationalChart"/>
    <dgm:cxn modelId="{1160C998-FD04-4F2E-B45A-88A52F93C12A}" type="presOf" srcId="{A3307092-9604-4ABC-869B-72CFD035F19E}" destId="{C3CBF904-4C4A-48F2-A17B-FB6240CC3AF3}" srcOrd="1" destOrd="0" presId="urn:microsoft.com/office/officeart/2008/layout/NameandTitleOrganizationalChart"/>
    <dgm:cxn modelId="{6418E25A-9FD4-4F4D-ADC2-8461ACAF9839}" srcId="{A3307092-9604-4ABC-869B-72CFD035F19E}" destId="{2766E43F-E5DC-4713-8451-8D6A3310CCB5}" srcOrd="3" destOrd="0" parTransId="{3712D24D-37AB-48CB-9BBF-3E677965842B}" sibTransId="{BA9918E0-355A-4034-90A8-2ADB7E883589}"/>
    <dgm:cxn modelId="{244F26DD-29CE-4B4A-A5E6-495175D85CA3}" type="presOf" srcId="{52B9016D-EAD8-4BDA-9997-C4D35FF7E4AF}" destId="{F5CC8907-4E3A-4504-902D-3FFE2221A1B1}" srcOrd="0" destOrd="0" presId="urn:microsoft.com/office/officeart/2008/layout/NameandTitleOrganizationalChart"/>
    <dgm:cxn modelId="{2DA31E96-8649-4560-B6FB-04DC36BB6307}" type="presOf" srcId="{F89EA892-68F9-45CF-985F-3AD4997A245F}" destId="{78319D03-F827-4ADD-B741-D3AC4BD8D927}" srcOrd="1" destOrd="0" presId="urn:microsoft.com/office/officeart/2008/layout/NameandTitleOrganizationalChart"/>
    <dgm:cxn modelId="{3874B2FB-A90B-40E6-A6DB-02CC9FC8869A}" type="presOf" srcId="{026CD4C9-5092-453C-AFCF-CFB270BBA2BD}" destId="{87B1B500-3C49-433E-82AB-5149E330FCB6}" srcOrd="0" destOrd="0" presId="urn:microsoft.com/office/officeart/2008/layout/NameandTitleOrganizationalChart"/>
    <dgm:cxn modelId="{FB1EBC4D-5A83-4AC6-B3B3-9BAFD41A5D6E}" type="presParOf" srcId="{6BE9A109-9759-43F9-9284-52D93B8AD8D2}" destId="{3491EFB3-BD7F-4558-9043-C65BCE44EC41}" srcOrd="0" destOrd="0" presId="urn:microsoft.com/office/officeart/2008/layout/NameandTitleOrganizationalChart"/>
    <dgm:cxn modelId="{E85CF8AE-8565-4B1C-BAF1-ECC097E9B68B}" type="presParOf" srcId="{3491EFB3-BD7F-4558-9043-C65BCE44EC41}" destId="{A287BD47-BD49-4905-A00B-15926D2C3C2D}" srcOrd="0" destOrd="0" presId="urn:microsoft.com/office/officeart/2008/layout/NameandTitleOrganizationalChart"/>
    <dgm:cxn modelId="{963519EE-C7F0-42E3-A796-8AED007DF0F5}" type="presParOf" srcId="{A287BD47-BD49-4905-A00B-15926D2C3C2D}" destId="{B810AD7C-B2E9-4A30-BC71-D0B035225C48}" srcOrd="0" destOrd="0" presId="urn:microsoft.com/office/officeart/2008/layout/NameandTitleOrganizationalChart"/>
    <dgm:cxn modelId="{B252FB97-CE77-4F46-AC5B-96BD1B7C44FE}" type="presParOf" srcId="{A287BD47-BD49-4905-A00B-15926D2C3C2D}" destId="{4FC0E4AB-A72B-4ED4-AEB8-A427FD2BC738}" srcOrd="1" destOrd="0" presId="urn:microsoft.com/office/officeart/2008/layout/NameandTitleOrganizationalChart"/>
    <dgm:cxn modelId="{65B999F8-C98E-4A9A-B39E-8F15E4F1C29B}" type="presParOf" srcId="{A287BD47-BD49-4905-A00B-15926D2C3C2D}" destId="{C3CBF904-4C4A-48F2-A17B-FB6240CC3AF3}" srcOrd="2" destOrd="0" presId="urn:microsoft.com/office/officeart/2008/layout/NameandTitleOrganizationalChart"/>
    <dgm:cxn modelId="{E52B9E41-EA69-416F-81DE-514BEBB4895D}" type="presParOf" srcId="{3491EFB3-BD7F-4558-9043-C65BCE44EC41}" destId="{B7729C21-AE8C-4FF7-9539-C7AEFC982138}" srcOrd="1" destOrd="0" presId="urn:microsoft.com/office/officeart/2008/layout/NameandTitleOrganizationalChart"/>
    <dgm:cxn modelId="{20213C7C-0944-49B2-A2AC-CF6AEDA375F0}" type="presParOf" srcId="{B7729C21-AE8C-4FF7-9539-C7AEFC982138}" destId="{21B36FEE-F9F1-4BD5-9412-C76CB5B92C07}" srcOrd="0" destOrd="0" presId="urn:microsoft.com/office/officeart/2008/layout/NameandTitleOrganizationalChart"/>
    <dgm:cxn modelId="{CF04509C-65F6-45A6-9F5C-95B7C55120BE}" type="presParOf" srcId="{B7729C21-AE8C-4FF7-9539-C7AEFC982138}" destId="{1D724219-455E-4537-967A-D86C1AA00CC4}" srcOrd="1" destOrd="0" presId="urn:microsoft.com/office/officeart/2008/layout/NameandTitleOrganizationalChart"/>
    <dgm:cxn modelId="{6E87DEE3-2781-4B3E-AA3D-F2FBC6E0C479}" type="presParOf" srcId="{1D724219-455E-4537-967A-D86C1AA00CC4}" destId="{46290F3B-EB4A-41B6-B350-A9E77276058D}" srcOrd="0" destOrd="0" presId="urn:microsoft.com/office/officeart/2008/layout/NameandTitleOrganizationalChart"/>
    <dgm:cxn modelId="{BAAB2BAF-C5D1-4D0A-9B98-582EAFE3FB8C}" type="presParOf" srcId="{46290F3B-EB4A-41B6-B350-A9E77276058D}" destId="{FD9A5EA1-B9C2-4400-8F65-48A2F97AD53C}" srcOrd="0" destOrd="0" presId="urn:microsoft.com/office/officeart/2008/layout/NameandTitleOrganizationalChart"/>
    <dgm:cxn modelId="{942C5B4C-8555-4ECD-A1A9-F21E67EA0C49}" type="presParOf" srcId="{46290F3B-EB4A-41B6-B350-A9E77276058D}" destId="{87B1B500-3C49-433E-82AB-5149E330FCB6}" srcOrd="1" destOrd="0" presId="urn:microsoft.com/office/officeart/2008/layout/NameandTitleOrganizationalChart"/>
    <dgm:cxn modelId="{A784F439-D329-494E-9893-DDA646BF054F}" type="presParOf" srcId="{46290F3B-EB4A-41B6-B350-A9E77276058D}" destId="{5CCBAC9C-7CBC-46EE-840B-269FEC6FA6B4}" srcOrd="2" destOrd="0" presId="urn:microsoft.com/office/officeart/2008/layout/NameandTitleOrganizationalChart"/>
    <dgm:cxn modelId="{50675056-CDFA-4EEA-8FC4-7F68BE67F9B7}" type="presParOf" srcId="{1D724219-455E-4537-967A-D86C1AA00CC4}" destId="{7C36044F-D401-4D32-97CC-97269BB48C78}" srcOrd="1" destOrd="0" presId="urn:microsoft.com/office/officeart/2008/layout/NameandTitleOrganizationalChart"/>
    <dgm:cxn modelId="{C7C99BEB-464D-42B7-BEE3-DB7751EED573}" type="presParOf" srcId="{1D724219-455E-4537-967A-D86C1AA00CC4}" destId="{FC1DC15D-174A-48EC-8097-78A689474078}" srcOrd="2" destOrd="0" presId="urn:microsoft.com/office/officeart/2008/layout/NameandTitleOrganizationalChart"/>
    <dgm:cxn modelId="{065A83A6-86A6-480A-AF09-690300C28EFB}" type="presParOf" srcId="{B7729C21-AE8C-4FF7-9539-C7AEFC982138}" destId="{F5CC8907-4E3A-4504-902D-3FFE2221A1B1}" srcOrd="2" destOrd="0" presId="urn:microsoft.com/office/officeart/2008/layout/NameandTitleOrganizationalChart"/>
    <dgm:cxn modelId="{7F55C360-02C9-426C-9A67-7950B3771951}" type="presParOf" srcId="{B7729C21-AE8C-4FF7-9539-C7AEFC982138}" destId="{D7C55A42-82A2-4FEE-865E-C4EA7677D8F9}" srcOrd="3" destOrd="0" presId="urn:microsoft.com/office/officeart/2008/layout/NameandTitleOrganizationalChart"/>
    <dgm:cxn modelId="{1781DDD0-6BF0-4402-B949-F88AC8168501}" type="presParOf" srcId="{D7C55A42-82A2-4FEE-865E-C4EA7677D8F9}" destId="{A5516FC8-6D66-44AE-90A1-71D87F4B0218}" srcOrd="0" destOrd="0" presId="urn:microsoft.com/office/officeart/2008/layout/NameandTitleOrganizationalChart"/>
    <dgm:cxn modelId="{0EE2E961-7985-41F0-8644-F06240426B02}" type="presParOf" srcId="{A5516FC8-6D66-44AE-90A1-71D87F4B0218}" destId="{8E77F8AF-CF61-46B2-9A39-A4C77F2C89A7}" srcOrd="0" destOrd="0" presId="urn:microsoft.com/office/officeart/2008/layout/NameandTitleOrganizationalChart"/>
    <dgm:cxn modelId="{8A3F4F9B-C590-40DE-9C7B-EC3DAB4A4050}" type="presParOf" srcId="{A5516FC8-6D66-44AE-90A1-71D87F4B0218}" destId="{1A65A780-A5BD-48E6-A0B3-9BADE10A371C}" srcOrd="1" destOrd="0" presId="urn:microsoft.com/office/officeart/2008/layout/NameandTitleOrganizationalChart"/>
    <dgm:cxn modelId="{E375E764-9E31-4715-8DA4-6E52A8444725}" type="presParOf" srcId="{A5516FC8-6D66-44AE-90A1-71D87F4B0218}" destId="{C5ED3F9E-FDFA-4C9C-8405-51FD132C1E6A}" srcOrd="2" destOrd="0" presId="urn:microsoft.com/office/officeart/2008/layout/NameandTitleOrganizationalChart"/>
    <dgm:cxn modelId="{3448C0A3-5C66-4C0A-9574-AD81977BFC1D}" type="presParOf" srcId="{D7C55A42-82A2-4FEE-865E-C4EA7677D8F9}" destId="{6CB66161-4295-4087-B165-98298586D9D2}" srcOrd="1" destOrd="0" presId="urn:microsoft.com/office/officeart/2008/layout/NameandTitleOrganizationalChart"/>
    <dgm:cxn modelId="{3906E36D-0A5C-4EA4-B0C4-6CAADF410460}" type="presParOf" srcId="{D7C55A42-82A2-4FEE-865E-C4EA7677D8F9}" destId="{9D80E484-59E4-4194-AE9F-7B9D6C631150}" srcOrd="2" destOrd="0" presId="urn:microsoft.com/office/officeart/2008/layout/NameandTitleOrganizationalChart"/>
    <dgm:cxn modelId="{06CA28C3-6103-4010-99A7-F67A87C9CEA1}" type="presParOf" srcId="{B7729C21-AE8C-4FF7-9539-C7AEFC982138}" destId="{A03977C5-68CE-4188-A096-0FAEB3FF2B30}" srcOrd="4" destOrd="0" presId="urn:microsoft.com/office/officeart/2008/layout/NameandTitleOrganizationalChart"/>
    <dgm:cxn modelId="{BA861883-D5CB-4FB1-8FEE-960250146E07}" type="presParOf" srcId="{B7729C21-AE8C-4FF7-9539-C7AEFC982138}" destId="{02B1A524-CCF6-476E-ADE0-BB7397E0283E}" srcOrd="5" destOrd="0" presId="urn:microsoft.com/office/officeart/2008/layout/NameandTitleOrganizationalChart"/>
    <dgm:cxn modelId="{A4B60C04-F154-488D-AAD8-7733A5B0E691}" type="presParOf" srcId="{02B1A524-CCF6-476E-ADE0-BB7397E0283E}" destId="{7F2A0001-37DC-4F84-8818-DE009EB89DCF}" srcOrd="0" destOrd="0" presId="urn:microsoft.com/office/officeart/2008/layout/NameandTitleOrganizationalChart"/>
    <dgm:cxn modelId="{341FB9AA-BFBA-41C1-8DDE-79426434C7DB}" type="presParOf" srcId="{7F2A0001-37DC-4F84-8818-DE009EB89DCF}" destId="{DA8CF821-FD8F-46F4-A426-FB0495ECFF23}" srcOrd="0" destOrd="0" presId="urn:microsoft.com/office/officeart/2008/layout/NameandTitleOrganizationalChart"/>
    <dgm:cxn modelId="{942627E9-61FB-40E1-B0ED-6573B08162D6}" type="presParOf" srcId="{7F2A0001-37DC-4F84-8818-DE009EB89DCF}" destId="{28D2AE45-4502-459E-9A0D-8077B4FFEAC8}" srcOrd="1" destOrd="0" presId="urn:microsoft.com/office/officeart/2008/layout/NameandTitleOrganizationalChart"/>
    <dgm:cxn modelId="{4CF76FBA-7E64-4225-81B7-DD686324216D}" type="presParOf" srcId="{7F2A0001-37DC-4F84-8818-DE009EB89DCF}" destId="{EF294D9E-3C1D-4FEA-98A8-862C8CD44ADF}" srcOrd="2" destOrd="0" presId="urn:microsoft.com/office/officeart/2008/layout/NameandTitleOrganizationalChart"/>
    <dgm:cxn modelId="{37ED3859-368E-4B1B-9126-CBFCE1F7AD95}" type="presParOf" srcId="{02B1A524-CCF6-476E-ADE0-BB7397E0283E}" destId="{C42D8B4A-9859-49F0-9398-FA4CF7D140FC}" srcOrd="1" destOrd="0" presId="urn:microsoft.com/office/officeart/2008/layout/NameandTitleOrganizationalChart"/>
    <dgm:cxn modelId="{85CDC277-3476-4E3B-8EB1-2534DD361AFB}" type="presParOf" srcId="{02B1A524-CCF6-476E-ADE0-BB7397E0283E}" destId="{D77DA006-2777-4400-AD66-CB9BB16085A1}" srcOrd="2" destOrd="0" presId="urn:microsoft.com/office/officeart/2008/layout/NameandTitleOrganizationalChart"/>
    <dgm:cxn modelId="{AB797CF5-48A6-4CA3-BE46-BD07D097301A}" type="presParOf" srcId="{3491EFB3-BD7F-4558-9043-C65BCE44EC41}" destId="{F5A97904-C58F-4C97-A269-B6A7CB6AF266}" srcOrd="2" destOrd="0" presId="urn:microsoft.com/office/officeart/2008/layout/NameandTitleOrganizationalChart"/>
    <dgm:cxn modelId="{D0A46A68-A632-4CD8-A331-508AFAB6456B}" type="presParOf" srcId="{F5A97904-C58F-4C97-A269-B6A7CB6AF266}" destId="{1CBEECEA-E24C-40D1-B21C-45661F7B8491}" srcOrd="0" destOrd="0" presId="urn:microsoft.com/office/officeart/2008/layout/NameandTitleOrganizationalChart"/>
    <dgm:cxn modelId="{CBD0A209-36B6-4B16-85FE-CBDEE643DD8B}" type="presParOf" srcId="{F5A97904-C58F-4C97-A269-B6A7CB6AF266}" destId="{752F6788-6ED2-434F-BCA2-9E68367C4107}" srcOrd="1" destOrd="0" presId="urn:microsoft.com/office/officeart/2008/layout/NameandTitleOrganizationalChart"/>
    <dgm:cxn modelId="{7BEEFD08-A323-44BB-BA36-0B96CDF7BA70}" type="presParOf" srcId="{752F6788-6ED2-434F-BCA2-9E68367C4107}" destId="{93E6DDCD-DC7E-439A-B022-96B372063539}" srcOrd="0" destOrd="0" presId="urn:microsoft.com/office/officeart/2008/layout/NameandTitleOrganizationalChart"/>
    <dgm:cxn modelId="{907C11C1-ED14-4D54-B9AB-24A0A7EE2838}" type="presParOf" srcId="{93E6DDCD-DC7E-439A-B022-96B372063539}" destId="{C4F8FED6-1EC5-408B-99D2-04D95A17C86F}" srcOrd="0" destOrd="0" presId="urn:microsoft.com/office/officeart/2008/layout/NameandTitleOrganizationalChart"/>
    <dgm:cxn modelId="{D5D906F3-DB93-435F-ABDD-C97584F062CA}" type="presParOf" srcId="{93E6DDCD-DC7E-439A-B022-96B372063539}" destId="{3B0DA541-929F-47F3-9141-15C860DC98AA}" srcOrd="1" destOrd="0" presId="urn:microsoft.com/office/officeart/2008/layout/NameandTitleOrganizationalChart"/>
    <dgm:cxn modelId="{84953F84-07B7-4A89-AD19-5F12FD8D3D4A}" type="presParOf" srcId="{93E6DDCD-DC7E-439A-B022-96B372063539}" destId="{78319D03-F827-4ADD-B741-D3AC4BD8D927}" srcOrd="2" destOrd="0" presId="urn:microsoft.com/office/officeart/2008/layout/NameandTitleOrganizationalChart"/>
    <dgm:cxn modelId="{0A910329-8508-4C90-8AE6-839D3098AF66}" type="presParOf" srcId="{752F6788-6ED2-434F-BCA2-9E68367C4107}" destId="{6828B811-BA14-42FA-A7DC-06848C0006B4}" srcOrd="1" destOrd="0" presId="urn:microsoft.com/office/officeart/2008/layout/NameandTitleOrganizationalChart"/>
    <dgm:cxn modelId="{D03CBCA9-8F48-4A43-8E8E-92FD6F8291E2}" type="presParOf" srcId="{752F6788-6ED2-434F-BCA2-9E68367C4107}" destId="{A43F9C46-47C1-48B3-93FC-08D8466568F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23D78-C17B-411C-9604-9C5074E154A6}">
      <dsp:nvSpPr>
        <dsp:cNvPr id="0" name=""/>
        <dsp:cNvSpPr/>
      </dsp:nvSpPr>
      <dsp:spPr>
        <a:xfrm rot="5400000">
          <a:off x="3736684" y="2257167"/>
          <a:ext cx="2317634" cy="2601905"/>
        </a:xfrm>
        <a:prstGeom prst="hexagon">
          <a:avLst>
            <a:gd name="adj" fmla="val 2500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ГРОМАДЯНИН</a:t>
          </a:r>
          <a:endParaRPr lang="en-US" sz="1600" b="1" kern="1200" dirty="0">
            <a:solidFill>
              <a:srgbClr val="10036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4028200" y="2785574"/>
        <a:ext cx="1734603" cy="1545090"/>
      </dsp:txXfrm>
    </dsp:sp>
    <dsp:sp modelId="{4AB03D98-88C8-4908-BFB5-4FC9B5A716DA}">
      <dsp:nvSpPr>
        <dsp:cNvPr id="0" name=""/>
        <dsp:cNvSpPr/>
      </dsp:nvSpPr>
      <dsp:spPr>
        <a:xfrm>
          <a:off x="4991359" y="1032641"/>
          <a:ext cx="681860" cy="366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B25F70-4A55-43DB-997F-80EC9F7DD4D1}">
      <dsp:nvSpPr>
        <dsp:cNvPr id="0" name=""/>
        <dsp:cNvSpPr/>
      </dsp:nvSpPr>
      <dsp:spPr>
        <a:xfrm rot="5400000">
          <a:off x="6363892" y="2313845"/>
          <a:ext cx="2429579" cy="2433561"/>
        </a:xfrm>
        <a:prstGeom prst="hexagon">
          <a:avLst>
            <a:gd name="adj" fmla="val 25000"/>
            <a:gd name="vf" fmla="val 11547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 rot="-5400000">
        <a:off x="6767495" y="2720766"/>
        <a:ext cx="1622374" cy="1619719"/>
      </dsp:txXfrm>
    </dsp:sp>
    <dsp:sp modelId="{1EA9E061-E7AF-4901-8589-AD7DE8EF3700}">
      <dsp:nvSpPr>
        <dsp:cNvPr id="0" name=""/>
        <dsp:cNvSpPr/>
      </dsp:nvSpPr>
      <dsp:spPr>
        <a:xfrm rot="5400000">
          <a:off x="2353854" y="319576"/>
          <a:ext cx="2492370" cy="251853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ОСОБИСТІСТЬ</a:t>
          </a:r>
          <a:endParaRPr lang="en-US" sz="1600" b="1" kern="1200" dirty="0">
            <a:solidFill>
              <a:srgbClr val="10036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2760527" y="748054"/>
        <a:ext cx="1679024" cy="1661580"/>
      </dsp:txXfrm>
    </dsp:sp>
    <dsp:sp modelId="{27CCEFB1-2C38-4C60-A22B-783E85EBB18A}">
      <dsp:nvSpPr>
        <dsp:cNvPr id="0" name=""/>
        <dsp:cNvSpPr/>
      </dsp:nvSpPr>
      <dsp:spPr>
        <a:xfrm>
          <a:off x="6627834" y="3195209"/>
          <a:ext cx="1967320" cy="366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ІНІЦІАТОР</a:t>
          </a:r>
          <a:endParaRPr lang="en-US" sz="1800" b="1" kern="1200" dirty="0">
            <a:solidFill>
              <a:srgbClr val="10036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627834" y="3195209"/>
        <a:ext cx="1967320" cy="366591"/>
      </dsp:txXfrm>
    </dsp:sp>
    <dsp:sp modelId="{26219903-131B-4D87-B2B8-4D179B8E36C3}">
      <dsp:nvSpPr>
        <dsp:cNvPr id="0" name=""/>
        <dsp:cNvSpPr/>
      </dsp:nvSpPr>
      <dsp:spPr>
        <a:xfrm rot="5400000">
          <a:off x="5017400" y="320315"/>
          <a:ext cx="2534094" cy="2414754"/>
        </a:xfrm>
        <a:prstGeom prst="hexagon">
          <a:avLst>
            <a:gd name="adj" fmla="val 25000"/>
            <a:gd name="vf" fmla="val 115470"/>
          </a:avLst>
        </a:prstGeom>
        <a:solidFill>
          <a:srgbClr val="CAF43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ЗДОБУВАЧ</a:t>
          </a:r>
          <a:endParaRPr lang="en-US" sz="1800" b="1" kern="1200" dirty="0">
            <a:solidFill>
              <a:srgbClr val="10036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5470052" y="673049"/>
        <a:ext cx="1628790" cy="1709286"/>
      </dsp:txXfrm>
    </dsp:sp>
    <dsp:sp modelId="{D9BB0737-A2A1-44F1-A7F8-835674ADB5D9}">
      <dsp:nvSpPr>
        <dsp:cNvPr id="0" name=""/>
        <dsp:cNvSpPr/>
      </dsp:nvSpPr>
      <dsp:spPr>
        <a:xfrm rot="5400000">
          <a:off x="5057371" y="4168780"/>
          <a:ext cx="2437216" cy="2685849"/>
        </a:xfrm>
        <a:prstGeom prst="hexagon">
          <a:avLst>
            <a:gd name="adj" fmla="val 25000"/>
            <a:gd name="vf" fmla="val 115470"/>
          </a:avLst>
        </a:prstGeom>
        <a:solidFill>
          <a:srgbClr val="09B78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ТВОРЕЦЬ</a:t>
          </a:r>
          <a:endParaRPr lang="en-US" sz="1800" b="1" kern="1200" dirty="0">
            <a:solidFill>
              <a:srgbClr val="10036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5380696" y="4699300"/>
        <a:ext cx="1790566" cy="1624810"/>
      </dsp:txXfrm>
    </dsp:sp>
    <dsp:sp modelId="{5714879C-6429-4CE9-9DDE-B0AA15E09B69}">
      <dsp:nvSpPr>
        <dsp:cNvPr id="0" name=""/>
        <dsp:cNvSpPr/>
      </dsp:nvSpPr>
      <dsp:spPr>
        <a:xfrm>
          <a:off x="3478359" y="5588465"/>
          <a:ext cx="681860" cy="366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3478359" y="5588465"/>
        <a:ext cx="681860" cy="366591"/>
      </dsp:txXfrm>
    </dsp:sp>
    <dsp:sp modelId="{F74A1E2D-AA54-45B4-9579-6967064F835A}">
      <dsp:nvSpPr>
        <dsp:cNvPr id="0" name=""/>
        <dsp:cNvSpPr/>
      </dsp:nvSpPr>
      <dsp:spPr>
        <a:xfrm rot="5400000">
          <a:off x="2322902" y="4207029"/>
          <a:ext cx="2339990" cy="2656140"/>
        </a:xfrm>
        <a:prstGeom prst="hexagon">
          <a:avLst>
            <a:gd name="adj" fmla="val 25000"/>
            <a:gd name="vf" fmla="val 115470"/>
          </a:avLst>
        </a:prstGeom>
        <a:solidFill>
          <a:srgbClr val="6260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МЕНТОР</a:t>
          </a:r>
          <a:endParaRPr lang="en-US" sz="1800" b="1" kern="1200" dirty="0">
            <a:solidFill>
              <a:srgbClr val="10036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2607517" y="4755102"/>
        <a:ext cx="1770760" cy="15599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B52517-FE0B-4128-A238-9D5D72C7FAF6}">
      <dsp:nvSpPr>
        <dsp:cNvPr id="0" name=""/>
        <dsp:cNvSpPr/>
      </dsp:nvSpPr>
      <dsp:spPr>
        <a:xfrm rot="10800000">
          <a:off x="1051008" y="0"/>
          <a:ext cx="7712799" cy="1975806"/>
        </a:xfrm>
        <a:prstGeom prst="homePlate">
          <a:avLst/>
        </a:prstGeom>
        <a:solidFill>
          <a:srgbClr val="00B0F0"/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2508" tIns="68580" rIns="128016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6E0413"/>
              </a:solidFill>
              <a:latin typeface="Century Gothic" panose="020B0502020202020204"/>
              <a:ea typeface="+mn-ea"/>
              <a:cs typeface="+mn-cs"/>
            </a:rPr>
            <a:t>БЕЗПЕЧНИЙ, КОМФОРТНИЙ ПРОСТІР ДЛЯ РЕАЛІЗАЦІЇ УНІКАЛЬНИХ МОЖЛИВОСТЕЙ ОСОБИСТОСТІ ТА СПРИЙНЯТТЯ ІНАКШОСТІ КОЖНОГО </a:t>
          </a:r>
          <a:endParaRPr lang="ru-RU" sz="1800" b="1" kern="1200" dirty="0">
            <a:solidFill>
              <a:srgbClr val="6E0413"/>
            </a:solidFill>
            <a:latin typeface="Century Gothic" panose="020B0502020202020204"/>
            <a:ea typeface="+mn-ea"/>
            <a:cs typeface="+mn-cs"/>
          </a:endParaRPr>
        </a:p>
      </dsp:txBody>
      <dsp:txXfrm rot="10800000">
        <a:off x="1544959" y="0"/>
        <a:ext cx="7218848" cy="1975806"/>
      </dsp:txXfrm>
    </dsp:sp>
    <dsp:sp modelId="{B9D7F435-8EC9-4F51-9432-BBA7DCC89579}">
      <dsp:nvSpPr>
        <dsp:cNvPr id="0" name=""/>
        <dsp:cNvSpPr/>
      </dsp:nvSpPr>
      <dsp:spPr>
        <a:xfrm>
          <a:off x="0" y="129257"/>
          <a:ext cx="1844613" cy="170824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234F3-29BF-4DED-85F2-79A1B066AE27}">
      <dsp:nvSpPr>
        <dsp:cNvPr id="0" name=""/>
        <dsp:cNvSpPr/>
      </dsp:nvSpPr>
      <dsp:spPr>
        <a:xfrm rot="10800000">
          <a:off x="1126936" y="2085"/>
          <a:ext cx="7930952" cy="2026447"/>
        </a:xfrm>
        <a:prstGeom prst="homePlate">
          <a:avLst/>
        </a:prstGeom>
        <a:solidFill>
          <a:srgbClr val="FFFF00"/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3493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10036F"/>
              </a:solidFill>
              <a:latin typeface="Century Gothic" panose="020B0502020202020204"/>
              <a:ea typeface="+mn-ea"/>
              <a:cs typeface="+mn-cs"/>
            </a:rPr>
            <a:t>СТВОРЮЄМО СЕРЕДОВИЩЕ, У ЯКОМУ КОЖЕН МОЖЕ РОЗКРИТИ СВІЙ ПОТЕНЦІАЛ, РОЗШИТИРИТИ СВІТОГЛЯД, РОЗВИВАТИ КРИТИЧНЕ МИСЛЕННЯ, НАВЧАТИСЯ ПРАЦЮВАТИ В КОМАНДІ, ПРИЙМАТИ ВІДПОВІДАЛЬНІ РІШЕННЯ І ДОСЯГАТИ РЕЗУЛЬТАТУ</a:t>
          </a:r>
          <a:endParaRPr lang="ru-RU" sz="2000" b="1" kern="1200" dirty="0">
            <a:solidFill>
              <a:srgbClr val="10036F"/>
            </a:solidFill>
            <a:latin typeface="Century Gothic" panose="020B0502020202020204"/>
            <a:ea typeface="+mn-ea"/>
            <a:cs typeface="+mn-cs"/>
          </a:endParaRPr>
        </a:p>
      </dsp:txBody>
      <dsp:txXfrm rot="10800000">
        <a:off x="1633548" y="2085"/>
        <a:ext cx="7424340" cy="2026447"/>
      </dsp:txXfrm>
    </dsp:sp>
    <dsp:sp modelId="{5DB9B928-5210-4060-9112-20D23C2A0430}">
      <dsp:nvSpPr>
        <dsp:cNvPr id="0" name=""/>
        <dsp:cNvSpPr/>
      </dsp:nvSpPr>
      <dsp:spPr>
        <a:xfrm>
          <a:off x="282161" y="0"/>
          <a:ext cx="2142398" cy="202852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BEECEA-E24C-40D1-B21C-45661F7B8491}">
      <dsp:nvSpPr>
        <dsp:cNvPr id="0" name=""/>
        <dsp:cNvSpPr/>
      </dsp:nvSpPr>
      <dsp:spPr>
        <a:xfrm>
          <a:off x="4048777" y="1440187"/>
          <a:ext cx="404744" cy="1322277"/>
        </a:xfrm>
        <a:custGeom>
          <a:avLst/>
          <a:gdLst/>
          <a:ahLst/>
          <a:cxnLst/>
          <a:rect l="0" t="0" r="0" b="0"/>
          <a:pathLst>
            <a:path>
              <a:moveTo>
                <a:pt x="404744" y="0"/>
              </a:moveTo>
              <a:lnTo>
                <a:pt x="404744" y="1322277"/>
              </a:lnTo>
              <a:lnTo>
                <a:pt x="0" y="13222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977C5-68CE-4188-A096-0FAEB3FF2B30}">
      <dsp:nvSpPr>
        <dsp:cNvPr id="0" name=""/>
        <dsp:cNvSpPr/>
      </dsp:nvSpPr>
      <dsp:spPr>
        <a:xfrm>
          <a:off x="4453521" y="1440187"/>
          <a:ext cx="3179053" cy="2644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8288"/>
              </a:lnTo>
              <a:lnTo>
                <a:pt x="3179053" y="2358288"/>
              </a:lnTo>
              <a:lnTo>
                <a:pt x="3179053" y="26445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CC8907-4E3A-4504-902D-3FFE2221A1B1}">
      <dsp:nvSpPr>
        <dsp:cNvPr id="0" name=""/>
        <dsp:cNvSpPr/>
      </dsp:nvSpPr>
      <dsp:spPr>
        <a:xfrm>
          <a:off x="4407801" y="1440187"/>
          <a:ext cx="91440" cy="26445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45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36FEE-F9F1-4BD5-9412-C76CB5B92C07}">
      <dsp:nvSpPr>
        <dsp:cNvPr id="0" name=""/>
        <dsp:cNvSpPr/>
      </dsp:nvSpPr>
      <dsp:spPr>
        <a:xfrm>
          <a:off x="1270274" y="1440187"/>
          <a:ext cx="3183247" cy="2590757"/>
        </a:xfrm>
        <a:custGeom>
          <a:avLst/>
          <a:gdLst/>
          <a:ahLst/>
          <a:cxnLst/>
          <a:rect l="0" t="0" r="0" b="0"/>
          <a:pathLst>
            <a:path>
              <a:moveTo>
                <a:pt x="3183247" y="0"/>
              </a:moveTo>
              <a:lnTo>
                <a:pt x="3183247" y="2304491"/>
              </a:lnTo>
              <a:lnTo>
                <a:pt x="0" y="2304491"/>
              </a:lnTo>
              <a:lnTo>
                <a:pt x="0" y="25907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0AD7C-B2E9-4A30-BC71-D0B035225C48}">
      <dsp:nvSpPr>
        <dsp:cNvPr id="0" name=""/>
        <dsp:cNvSpPr/>
      </dsp:nvSpPr>
      <dsp:spPr>
        <a:xfrm>
          <a:off x="3268739" y="213332"/>
          <a:ext cx="2369564" cy="122685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73123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СПРАВЕДЛИВІСТЬ</a:t>
          </a:r>
          <a:endParaRPr lang="en-US" sz="2100" b="1" kern="1200" dirty="0">
            <a:solidFill>
              <a:srgbClr val="10036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68739" y="213332"/>
        <a:ext cx="2369564" cy="1226855"/>
      </dsp:txXfrm>
    </dsp:sp>
    <dsp:sp modelId="{4FC0E4AB-A72B-4ED4-AEB8-A427FD2BC738}">
      <dsp:nvSpPr>
        <dsp:cNvPr id="0" name=""/>
        <dsp:cNvSpPr/>
      </dsp:nvSpPr>
      <dsp:spPr>
        <a:xfrm>
          <a:off x="3742652" y="1167553"/>
          <a:ext cx="2132607" cy="4089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ДОБРОЧЕСНІСТЬ</a:t>
          </a:r>
          <a:endParaRPr lang="en-US" sz="1900" kern="1200" dirty="0"/>
        </a:p>
      </dsp:txBody>
      <dsp:txXfrm>
        <a:off x="3742652" y="1167553"/>
        <a:ext cx="2132607" cy="408951"/>
      </dsp:txXfrm>
    </dsp:sp>
    <dsp:sp modelId="{FD9A5EA1-B9C2-4400-8F65-48A2F97AD53C}">
      <dsp:nvSpPr>
        <dsp:cNvPr id="0" name=""/>
        <dsp:cNvSpPr/>
      </dsp:nvSpPr>
      <dsp:spPr>
        <a:xfrm>
          <a:off x="85492" y="4030945"/>
          <a:ext cx="2369564" cy="1226855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7312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СВОБОДА</a:t>
          </a:r>
          <a:endParaRPr lang="en-US" sz="1900" b="1" kern="1200" dirty="0">
            <a:solidFill>
              <a:srgbClr val="10036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5492" y="4030945"/>
        <a:ext cx="2369564" cy="1226855"/>
      </dsp:txXfrm>
    </dsp:sp>
    <dsp:sp modelId="{87B1B500-3C49-433E-82AB-5149E330FCB6}">
      <dsp:nvSpPr>
        <dsp:cNvPr id="0" name=""/>
        <dsp:cNvSpPr/>
      </dsp:nvSpPr>
      <dsp:spPr>
        <a:xfrm>
          <a:off x="563599" y="5038963"/>
          <a:ext cx="2132607" cy="4089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16510" rIns="66040" bIns="1651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ТВОРЧІСТЬ</a:t>
          </a:r>
          <a:endParaRPr lang="en-US" sz="2600" kern="1200" dirty="0"/>
        </a:p>
      </dsp:txBody>
      <dsp:txXfrm>
        <a:off x="563599" y="5038963"/>
        <a:ext cx="2132607" cy="408951"/>
      </dsp:txXfrm>
    </dsp:sp>
    <dsp:sp modelId="{8E77F8AF-CF61-46B2-9A39-A4C77F2C89A7}">
      <dsp:nvSpPr>
        <dsp:cNvPr id="0" name=""/>
        <dsp:cNvSpPr/>
      </dsp:nvSpPr>
      <dsp:spPr>
        <a:xfrm>
          <a:off x="3268739" y="4084742"/>
          <a:ext cx="2369564" cy="1226855"/>
        </a:xfrm>
        <a:prstGeom prst="rect">
          <a:avLst/>
        </a:prstGeom>
        <a:solidFill>
          <a:srgbClr val="CAF43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7312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ТУРБОТА </a:t>
          </a:r>
          <a:endParaRPr lang="en-US" sz="1900" b="1" kern="1200" dirty="0">
            <a:solidFill>
              <a:srgbClr val="10036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68739" y="4084742"/>
        <a:ext cx="2369564" cy="1226855"/>
      </dsp:txXfrm>
    </dsp:sp>
    <dsp:sp modelId="{1A65A780-A5BD-48E6-A0B3-9BADE10A371C}">
      <dsp:nvSpPr>
        <dsp:cNvPr id="0" name=""/>
        <dsp:cNvSpPr/>
      </dsp:nvSpPr>
      <dsp:spPr>
        <a:xfrm>
          <a:off x="3742652" y="5038963"/>
          <a:ext cx="2132607" cy="4089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ВОЛОНТЕРСТВО</a:t>
          </a:r>
          <a:endParaRPr lang="en-US" sz="2000" kern="1200" dirty="0"/>
        </a:p>
      </dsp:txBody>
      <dsp:txXfrm>
        <a:off x="3742652" y="5038963"/>
        <a:ext cx="2132607" cy="408951"/>
      </dsp:txXfrm>
    </dsp:sp>
    <dsp:sp modelId="{DA8CF821-FD8F-46F4-A426-FB0495ECFF23}">
      <dsp:nvSpPr>
        <dsp:cNvPr id="0" name=""/>
        <dsp:cNvSpPr/>
      </dsp:nvSpPr>
      <dsp:spPr>
        <a:xfrm>
          <a:off x="6447792" y="4084742"/>
          <a:ext cx="2369564" cy="1226855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7312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ВІДПОВІДАЛЬНІСТЬ</a:t>
          </a:r>
          <a:endParaRPr lang="en-US" sz="1900" b="1" kern="1200" dirty="0">
            <a:solidFill>
              <a:srgbClr val="10036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447792" y="4084742"/>
        <a:ext cx="2369564" cy="1226855"/>
      </dsp:txXfrm>
    </dsp:sp>
    <dsp:sp modelId="{28D2AE45-4502-459E-9A0D-8077B4FFEAC8}">
      <dsp:nvSpPr>
        <dsp:cNvPr id="0" name=""/>
        <dsp:cNvSpPr/>
      </dsp:nvSpPr>
      <dsp:spPr>
        <a:xfrm>
          <a:off x="6921705" y="5038963"/>
          <a:ext cx="2132607" cy="4089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58420" bIns="14605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СТАБІЛЬНІСТЬ</a:t>
          </a:r>
          <a:endParaRPr lang="en-US" sz="2300" kern="1200" dirty="0"/>
        </a:p>
      </dsp:txBody>
      <dsp:txXfrm>
        <a:off x="6921705" y="5038963"/>
        <a:ext cx="2132607" cy="408951"/>
      </dsp:txXfrm>
    </dsp:sp>
    <dsp:sp modelId="{C4F8FED6-1EC5-408B-99D2-04D95A17C86F}">
      <dsp:nvSpPr>
        <dsp:cNvPr id="0" name=""/>
        <dsp:cNvSpPr/>
      </dsp:nvSpPr>
      <dsp:spPr>
        <a:xfrm>
          <a:off x="1679213" y="2149037"/>
          <a:ext cx="2369564" cy="1226855"/>
        </a:xfrm>
        <a:prstGeom prst="rect">
          <a:avLst/>
        </a:prstGeom>
        <a:solidFill>
          <a:srgbClr val="09B78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7312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ВЗАЄМОПОВАГА</a:t>
          </a:r>
          <a:endParaRPr lang="en-US" sz="1900" b="1" kern="1200" dirty="0">
            <a:solidFill>
              <a:srgbClr val="10036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79213" y="2149037"/>
        <a:ext cx="2369564" cy="1226855"/>
      </dsp:txXfrm>
    </dsp:sp>
    <dsp:sp modelId="{3B0DA541-929F-47F3-9141-15C860DC98AA}">
      <dsp:nvSpPr>
        <dsp:cNvPr id="0" name=""/>
        <dsp:cNvSpPr/>
      </dsp:nvSpPr>
      <dsp:spPr>
        <a:xfrm>
          <a:off x="2153125" y="3103258"/>
          <a:ext cx="2132607" cy="4089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ДОВІРА</a:t>
          </a:r>
          <a:endParaRPr lang="en-US" sz="2100" kern="1200" dirty="0"/>
        </a:p>
      </dsp:txBody>
      <dsp:txXfrm>
        <a:off x="2153125" y="3103258"/>
        <a:ext cx="2132607" cy="408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22A22-1948-41F0-8A5E-F29FBFE494FA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BEDC1-CB5B-479B-98BE-84BFE85043B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72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200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Розвиток особистості — </a:t>
            </a:r>
            <a:r>
              <a:rPr lang="uk-UA" sz="1200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 процес, у ході якого змінюються системні якості особистості людини, як результат його соціалізації та взаємодії з навколишнім соціальним середовищем.</a:t>
            </a:r>
          </a:p>
          <a:p>
            <a:r>
              <a:rPr lang="uk-UA" sz="1200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Креативність </a:t>
            </a:r>
            <a:r>
              <a:rPr lang="uk-UA" sz="1200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200" dirty="0" err="1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англ</a:t>
            </a:r>
            <a:r>
              <a:rPr lang="uk-UA" sz="1200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200" dirty="0" err="1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uk-UA" sz="1200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створювати, </a:t>
            </a:r>
            <a:r>
              <a:rPr lang="uk-UA" sz="1200" dirty="0" err="1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creative</a:t>
            </a:r>
            <a:r>
              <a:rPr lang="uk-UA" sz="1200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творчий) – це здатність створювати і знаходити нові оригінальні ідеї, що відхиляються від прийнятих схем мислення, успішно вирішувати поставлені завдання нестандартним чином, а також здатність вирішувати проблеми , що виникають всередині статичних систем. Це бачення проблем під іншим кутом і їх рішення унікальним способом.</a:t>
            </a:r>
          </a:p>
          <a:p>
            <a:r>
              <a:rPr lang="uk-UA" sz="1200" b="1" dirty="0" err="1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Проактивна</a:t>
            </a:r>
            <a:r>
              <a:rPr lang="uk-UA" sz="1200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особистість</a:t>
            </a:r>
            <a:r>
              <a:rPr lang="uk-UA" sz="1200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відповідальна за власне життя, свій настрій, свої досягнення та помилки — це звичка, яка дозволяє вільно розпоряджатися свободою вибору, бути ефективним та досягати успіхів. Бути </a:t>
            </a:r>
            <a:r>
              <a:rPr lang="uk-UA" sz="1200" dirty="0" err="1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проактивною</a:t>
            </a:r>
            <a:r>
              <a:rPr lang="uk-UA" sz="1200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людиною означає, що людина усвідомила свої глибинні цінності та цілі і діє згідно зі своїми життєвими принципами, незалежно від умов та обставин.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DB579-A9F6-401E-9BEA-80B0715B077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244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FF44-C889-446C-8DD0-642FD178BAF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6B4FBC0-1ECC-4943-94C8-8EF4156CA05D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FF44-C889-446C-8DD0-642FD178BAF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FBC0-1ECC-4943-94C8-8EF4156CA05D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FF44-C889-446C-8DD0-642FD178BAF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FBC0-1ECC-4943-94C8-8EF4156CA05D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FF44-C889-446C-8DD0-642FD178BAF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FBC0-1ECC-4943-94C8-8EF4156CA05D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FF44-C889-446C-8DD0-642FD178BAF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FBC0-1ECC-4943-94C8-8EF4156CA05D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FF44-C889-446C-8DD0-642FD178BAF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FBC0-1ECC-4943-94C8-8EF4156CA05D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FF44-C889-446C-8DD0-642FD178BAF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FBC0-1ECC-4943-94C8-8EF4156CA05D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FF44-C889-446C-8DD0-642FD178BAF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FBC0-1ECC-4943-94C8-8EF4156CA05D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FF44-C889-446C-8DD0-642FD178BAF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FBC0-1ECC-4943-94C8-8EF4156CA05D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FF44-C889-446C-8DD0-642FD178BAF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FBC0-1ECC-4943-94C8-8EF4156CA05D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FF44-C889-446C-8DD0-642FD178BAF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FBC0-1ECC-4943-94C8-8EF4156CA05D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7CBFF44-C889-446C-8DD0-642FD178BAF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6B4FBC0-1ECC-4943-94C8-8EF4156CA05D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359" y="2780928"/>
            <a:ext cx="7652605" cy="240612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стратегії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закладу </a:t>
            </a:r>
            <a:r>
              <a:rPr lang="ru-RU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освітИ</a:t>
            </a:r>
            <a:r>
              <a:rPr lang="ru-RU" sz="3200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b="1" dirty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20049" y="5453745"/>
            <a:ext cx="6923951" cy="1331338"/>
          </a:xfrm>
        </p:spPr>
        <p:txBody>
          <a:bodyPr>
            <a:normAutofit/>
          </a:bodyPr>
          <a:lstStyle/>
          <a:p>
            <a:pPr algn="r"/>
            <a:r>
              <a:rPr lang="ru-RU" sz="6000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2020-2026 </a:t>
            </a:r>
            <a:r>
              <a:rPr lang="ru-RU" sz="6000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р.р</a:t>
            </a:r>
            <a:r>
              <a:rPr lang="ru-RU" sz="6000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</a:t>
            </a:r>
            <a:endParaRPr lang="ru-RU" sz="6000" b="1" dirty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" name="AutoShape 11"/>
          <p:cNvSpPr>
            <a:spLocks noChangeArrowheads="1"/>
          </p:cNvSpPr>
          <p:nvPr/>
        </p:nvSpPr>
        <p:spPr bwMode="auto">
          <a:xfrm>
            <a:off x="2483768" y="0"/>
            <a:ext cx="6660232" cy="2276872"/>
          </a:xfrm>
          <a:prstGeom prst="bevel">
            <a:avLst>
              <a:gd name="adj" fmla="val 12500"/>
            </a:avLst>
          </a:prstGeom>
          <a:solidFill>
            <a:srgbClr val="FFFF99">
              <a:alpha val="58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r>
              <a:rPr lang="ru-RU" sz="2000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ЗНЗ І-ІІІ </a:t>
            </a:r>
            <a:r>
              <a:rPr lang="ru-RU" sz="2000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ступенів</a:t>
            </a:r>
            <a:r>
              <a:rPr lang="ru-RU" sz="2000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</a:p>
          <a:p>
            <a:pPr lvl="0" algn="ctr"/>
            <a:r>
              <a:rPr lang="ru-RU" sz="2000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«</a:t>
            </a:r>
            <a:r>
              <a:rPr lang="ru-RU" sz="2000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Гімназія</a:t>
            </a:r>
            <a:r>
              <a:rPr lang="ru-RU" sz="2000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sz="2000" b="1" dirty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№ 34 «</a:t>
            </a:r>
            <a:r>
              <a:rPr lang="ru-RU" sz="2000" b="1" dirty="0" err="1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Либідь</a:t>
            </a:r>
            <a:r>
              <a:rPr lang="ru-RU" sz="2000" b="1" dirty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» </a:t>
            </a:r>
            <a:r>
              <a:rPr lang="ru-RU" sz="2000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 </a:t>
            </a:r>
            <a:r>
              <a:rPr lang="ru-RU" sz="2000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ім</a:t>
            </a:r>
            <a:r>
              <a:rPr lang="ru-RU" sz="2000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</a:t>
            </a:r>
            <a:r>
              <a:rPr lang="ru-RU" sz="2000" b="1" dirty="0" err="1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Віктора</a:t>
            </a:r>
            <a:r>
              <a:rPr lang="ru-RU" sz="2000" b="1" dirty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sz="2000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Максименка»</a:t>
            </a:r>
            <a:r>
              <a:rPr lang="ru-RU" sz="2000" b="1" dirty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ru-RU" sz="2000" b="1" dirty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ru-RU" sz="2000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Подільського</a:t>
            </a:r>
            <a:r>
              <a:rPr lang="ru-RU" sz="2000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sz="2000" b="1" dirty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району </a:t>
            </a:r>
            <a:r>
              <a:rPr lang="ru-RU" sz="2000" b="1" dirty="0" err="1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м.Києва</a:t>
            </a:r>
            <a:endParaRPr kumimoji="0" lang="uk-UA" sz="2000" b="1" i="0" u="none" strike="noStrike" kern="1200" cap="none" spc="0" normalizeH="0" baseline="0" noProof="0" dirty="0">
              <a:ln>
                <a:noFill/>
              </a:ln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 Antiqua" panose="02040602050305030304" pitchFamily="18" charset="0"/>
            </a:endParaRPr>
          </a:p>
        </p:txBody>
      </p:sp>
      <p:pic>
        <p:nvPicPr>
          <p:cNvPr id="6" name="Рисунок 5" descr="жжжжжжжж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62"/>
          <a:stretch>
            <a:fillRect/>
          </a:stretch>
        </p:blipFill>
        <p:spPr bwMode="auto">
          <a:xfrm>
            <a:off x="37711" y="0"/>
            <a:ext cx="2446057" cy="2276872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4063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en-US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uk-UA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- слабкі сторони</a:t>
            </a:r>
            <a:endParaRPr lang="ru-RU" b="1" dirty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0452" y="1547183"/>
            <a:ext cx="4038600" cy="1997961"/>
          </a:xfrm>
          <a:pattFill prst="smConfetti">
            <a:fgClr>
              <a:srgbClr val="CAF430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b="1" dirty="0" err="1" smtClean="0">
                <a:solidFill>
                  <a:srgbClr val="6B6B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Обмеженість</a:t>
            </a:r>
            <a:r>
              <a:rPr lang="ru-RU" b="1" dirty="0">
                <a:solidFill>
                  <a:srgbClr val="6B6B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6B6B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приміщень</a:t>
            </a:r>
            <a:r>
              <a:rPr lang="ru-RU" b="1" dirty="0" smtClean="0">
                <a:solidFill>
                  <a:srgbClr val="6B6B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114300" indent="0" algn="ctr">
              <a:buNone/>
            </a:pPr>
            <a:r>
              <a:rPr lang="ru-RU" sz="1800" b="1" dirty="0" smtClean="0">
                <a:solidFill>
                  <a:srgbClr val="6B6B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800" b="1" dirty="0" err="1" smtClean="0">
                <a:solidFill>
                  <a:srgbClr val="6B6B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відсутність</a:t>
            </a:r>
            <a:r>
              <a:rPr lang="ru-RU" sz="1800" b="1" dirty="0" smtClean="0">
                <a:solidFill>
                  <a:srgbClr val="6B6B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резерву для </a:t>
            </a:r>
            <a:r>
              <a:rPr lang="ru-RU" sz="1800" b="1" dirty="0" err="1" smtClean="0">
                <a:solidFill>
                  <a:srgbClr val="6B6B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відкриття</a:t>
            </a:r>
            <a:r>
              <a:rPr lang="ru-RU" sz="1800" b="1" dirty="0" smtClean="0">
                <a:solidFill>
                  <a:srgbClr val="6B6B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solidFill>
                  <a:srgbClr val="6B6B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нових</a:t>
            </a:r>
            <a:r>
              <a:rPr lang="ru-RU" sz="1800" b="1" dirty="0" smtClean="0">
                <a:solidFill>
                  <a:srgbClr val="6B6B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solidFill>
                  <a:srgbClr val="6B6B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класів</a:t>
            </a:r>
            <a:r>
              <a:rPr lang="ru-RU" sz="1800" b="1" dirty="0" smtClean="0">
                <a:solidFill>
                  <a:srgbClr val="6B6B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b="1" dirty="0" err="1" smtClean="0">
                <a:solidFill>
                  <a:srgbClr val="6B6B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ймовірність</a:t>
            </a:r>
            <a:r>
              <a:rPr lang="ru-RU" sz="1800" b="1" dirty="0" smtClean="0">
                <a:solidFill>
                  <a:srgbClr val="6B6B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solidFill>
                  <a:srgbClr val="6B6B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другої</a:t>
            </a:r>
            <a:r>
              <a:rPr lang="ru-RU" sz="1800" b="1" dirty="0" smtClean="0">
                <a:solidFill>
                  <a:srgbClr val="6B6B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solidFill>
                  <a:srgbClr val="6B6B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зміни</a:t>
            </a:r>
            <a:r>
              <a:rPr lang="ru-RU" sz="1800" b="1" dirty="0" smtClean="0">
                <a:solidFill>
                  <a:srgbClr val="6B6B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1800" b="1" dirty="0">
              <a:solidFill>
                <a:srgbClr val="6B6B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547182"/>
            <a:ext cx="4038600" cy="1997961"/>
          </a:xfrm>
          <a:pattFill prst="smConfetti">
            <a:fgClr>
              <a:srgbClr val="CAF430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b="1" dirty="0" err="1" smtClean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Відсутність</a:t>
            </a:r>
            <a:r>
              <a:rPr lang="ru-RU" b="1" dirty="0" smtClean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умов для </a:t>
            </a:r>
            <a:r>
              <a:rPr lang="ru-RU" b="1" dirty="0" err="1" smtClean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впровадження</a:t>
            </a:r>
            <a:r>
              <a:rPr lang="ru-RU" b="1" dirty="0" smtClean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мультипрофільного</a:t>
            </a:r>
            <a:r>
              <a:rPr lang="ru-RU" b="1" dirty="0" smtClean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харчування</a:t>
            </a:r>
            <a:endParaRPr lang="ru-RU" b="1" dirty="0">
              <a:solidFill>
                <a:srgbClr val="6E04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2339752" y="4293096"/>
            <a:ext cx="4038600" cy="19979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4648200" y="4149080"/>
            <a:ext cx="4038600" cy="1997961"/>
          </a:xfrm>
          <a:prstGeom prst="rect">
            <a:avLst/>
          </a:prstGeom>
          <a:pattFill prst="smConfetti">
            <a:fgClr>
              <a:srgbClr val="CAF430"/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Матеріально-технічна база </a:t>
            </a:r>
            <a:r>
              <a:rPr lang="uk-UA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(потребує серйозних фінансових вкладень)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Объект 3"/>
          <p:cNvSpPr txBox="1">
            <a:spLocks/>
          </p:cNvSpPr>
          <p:nvPr/>
        </p:nvSpPr>
        <p:spPr>
          <a:xfrm>
            <a:off x="320452" y="4149080"/>
            <a:ext cx="4038600" cy="1997961"/>
          </a:xfrm>
          <a:prstGeom prst="rect">
            <a:avLst/>
          </a:prstGeom>
          <a:pattFill prst="smConfetti">
            <a:fgClr>
              <a:srgbClr val="CAF430"/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uk-UA" sz="2400" b="1" dirty="0" err="1" smtClean="0">
                <a:solidFill>
                  <a:srgbClr val="10036F"/>
                </a:solidFill>
              </a:rPr>
              <a:t>Перезавантаженість</a:t>
            </a:r>
            <a:r>
              <a:rPr lang="uk-UA" sz="2400" b="1" dirty="0" smtClean="0">
                <a:solidFill>
                  <a:srgbClr val="10036F"/>
                </a:solidFill>
              </a:rPr>
              <a:t> учнів </a:t>
            </a:r>
          </a:p>
          <a:p>
            <a:pPr marL="114300" indent="0" algn="ctr">
              <a:buNone/>
            </a:pPr>
            <a:r>
              <a:rPr lang="uk-UA" sz="1800" b="1" dirty="0" smtClean="0">
                <a:solidFill>
                  <a:srgbClr val="10036F"/>
                </a:solidFill>
              </a:rPr>
              <a:t>(вимоги типових освітніх програм з вивчення обов'язкових предметів)</a:t>
            </a:r>
            <a:endParaRPr lang="ru-RU" sz="1800" b="1" dirty="0">
              <a:solidFill>
                <a:srgbClr val="1003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0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CAF43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279" y="445357"/>
            <a:ext cx="6018080" cy="1039427"/>
          </a:xfrm>
        </p:spPr>
        <p:txBody>
          <a:bodyPr/>
          <a:lstStyle/>
          <a:p>
            <a:r>
              <a:rPr lang="uk-UA" b="1" dirty="0" smtClean="0">
                <a:solidFill>
                  <a:srgbClr val="6B6B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«О» - можливості</a:t>
            </a:r>
            <a:endParaRPr lang="ru-RU" b="1" dirty="0">
              <a:solidFill>
                <a:srgbClr val="6B6B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6016" y="4221088"/>
            <a:ext cx="4276295" cy="1872208"/>
          </a:xfrm>
          <a:pattFill prst="dotDmnd">
            <a:fgClr>
              <a:srgbClr val="CAF43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ru-RU" dirty="0" err="1" smtClean="0">
                <a:solidFill>
                  <a:srgbClr val="6B6B07"/>
                </a:solidFill>
              </a:rPr>
              <a:t>Залучення</a:t>
            </a:r>
            <a:r>
              <a:rPr lang="ru-RU" dirty="0" smtClean="0">
                <a:solidFill>
                  <a:srgbClr val="6B6B07"/>
                </a:solidFill>
              </a:rPr>
              <a:t> </a:t>
            </a:r>
            <a:r>
              <a:rPr lang="ru-RU" dirty="0" err="1" smtClean="0">
                <a:solidFill>
                  <a:srgbClr val="6B6B07"/>
                </a:solidFill>
              </a:rPr>
              <a:t>альтернативних</a:t>
            </a:r>
            <a:r>
              <a:rPr lang="ru-RU" dirty="0" smtClean="0">
                <a:solidFill>
                  <a:srgbClr val="6B6B07"/>
                </a:solidFill>
              </a:rPr>
              <a:t> </a:t>
            </a:r>
            <a:r>
              <a:rPr lang="ru-RU" dirty="0" err="1" smtClean="0">
                <a:solidFill>
                  <a:srgbClr val="6B6B07"/>
                </a:solidFill>
              </a:rPr>
              <a:t>джерел</a:t>
            </a:r>
            <a:r>
              <a:rPr lang="ru-RU" dirty="0" smtClean="0">
                <a:solidFill>
                  <a:srgbClr val="6B6B07"/>
                </a:solidFill>
              </a:rPr>
              <a:t> </a:t>
            </a:r>
            <a:r>
              <a:rPr lang="ru-RU" dirty="0" err="1" smtClean="0">
                <a:solidFill>
                  <a:srgbClr val="6B6B07"/>
                </a:solidFill>
              </a:rPr>
              <a:t>фінансування</a:t>
            </a:r>
            <a:r>
              <a:rPr lang="ru-RU" dirty="0" smtClean="0">
                <a:solidFill>
                  <a:srgbClr val="6B6B07"/>
                </a:solidFill>
              </a:rPr>
              <a:t> </a:t>
            </a:r>
          </a:p>
          <a:p>
            <a:r>
              <a:rPr lang="ru-RU" sz="1800" dirty="0" smtClean="0">
                <a:solidFill>
                  <a:srgbClr val="6B6B07"/>
                </a:solidFill>
              </a:rPr>
              <a:t>(ГБ-</a:t>
            </a:r>
            <a:r>
              <a:rPr lang="ru-RU" sz="1800" dirty="0" err="1" smtClean="0">
                <a:solidFill>
                  <a:srgbClr val="6B6B07"/>
                </a:solidFill>
              </a:rPr>
              <a:t>проєкти</a:t>
            </a:r>
            <a:r>
              <a:rPr lang="ru-RU" sz="1800" dirty="0" smtClean="0">
                <a:solidFill>
                  <a:srgbClr val="6B6B07"/>
                </a:solidFill>
              </a:rPr>
              <a:t>, </a:t>
            </a:r>
            <a:r>
              <a:rPr lang="ru-RU" sz="1800" dirty="0" err="1" smtClean="0">
                <a:solidFill>
                  <a:srgbClr val="6B6B07"/>
                </a:solidFill>
              </a:rPr>
              <a:t>гранти</a:t>
            </a:r>
            <a:r>
              <a:rPr lang="ru-RU" sz="1800" dirty="0" smtClean="0">
                <a:solidFill>
                  <a:srgbClr val="6B6B07"/>
                </a:solidFill>
              </a:rPr>
              <a:t>, </a:t>
            </a:r>
            <a:r>
              <a:rPr lang="ru-RU" sz="1800" dirty="0" err="1" smtClean="0">
                <a:solidFill>
                  <a:srgbClr val="6B6B07"/>
                </a:solidFill>
              </a:rPr>
              <a:t>депутатська</a:t>
            </a:r>
            <a:r>
              <a:rPr lang="ru-RU" sz="1800" dirty="0" smtClean="0">
                <a:solidFill>
                  <a:srgbClr val="6B6B07"/>
                </a:solidFill>
              </a:rPr>
              <a:t> </a:t>
            </a:r>
            <a:r>
              <a:rPr lang="ru-RU" sz="1800" dirty="0" err="1" smtClean="0">
                <a:solidFill>
                  <a:srgbClr val="6B6B07"/>
                </a:solidFill>
              </a:rPr>
              <a:t>підтримка</a:t>
            </a:r>
            <a:r>
              <a:rPr lang="ru-RU" sz="1800" dirty="0" smtClean="0">
                <a:solidFill>
                  <a:srgbClr val="6B6B07"/>
                </a:solidFill>
              </a:rPr>
              <a:t>)</a:t>
            </a:r>
            <a:endParaRPr lang="ru-RU" sz="1800" dirty="0">
              <a:solidFill>
                <a:srgbClr val="6B6B07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1857529"/>
            <a:ext cx="4040188" cy="2160240"/>
          </a:xfrm>
          <a:pattFill prst="dotDmnd">
            <a:fgClr>
              <a:srgbClr val="CAF430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b="1" dirty="0" err="1" smtClean="0">
                <a:solidFill>
                  <a:srgbClr val="10036F"/>
                </a:solidFill>
              </a:rPr>
              <a:t>Якісний</a:t>
            </a:r>
            <a:r>
              <a:rPr lang="ru-RU" b="1" dirty="0" smtClean="0">
                <a:solidFill>
                  <a:srgbClr val="10036F"/>
                </a:solidFill>
              </a:rPr>
              <a:t> </a:t>
            </a:r>
            <a:r>
              <a:rPr lang="ru-RU" b="1" dirty="0" err="1" smtClean="0">
                <a:solidFill>
                  <a:srgbClr val="10036F"/>
                </a:solidFill>
              </a:rPr>
              <a:t>супровід</a:t>
            </a:r>
            <a:r>
              <a:rPr lang="ru-RU" b="1" dirty="0" smtClean="0">
                <a:solidFill>
                  <a:srgbClr val="10036F"/>
                </a:solidFill>
              </a:rPr>
              <a:t> </a:t>
            </a:r>
            <a:r>
              <a:rPr lang="ru-RU" b="1" dirty="0" err="1" smtClean="0">
                <a:solidFill>
                  <a:srgbClr val="10036F"/>
                </a:solidFill>
              </a:rPr>
              <a:t>педагогічної</a:t>
            </a:r>
            <a:r>
              <a:rPr lang="ru-RU" b="1" dirty="0" smtClean="0">
                <a:solidFill>
                  <a:srgbClr val="10036F"/>
                </a:solidFill>
              </a:rPr>
              <a:t> </a:t>
            </a:r>
            <a:r>
              <a:rPr lang="ru-RU" b="1" dirty="0" err="1" smtClean="0">
                <a:solidFill>
                  <a:srgbClr val="10036F"/>
                </a:solidFill>
              </a:rPr>
              <a:t>інтернатури</a:t>
            </a:r>
            <a:r>
              <a:rPr lang="ru-RU" b="1" dirty="0" smtClean="0">
                <a:solidFill>
                  <a:srgbClr val="10036F"/>
                </a:solidFill>
              </a:rPr>
              <a:t> </a:t>
            </a:r>
            <a:r>
              <a:rPr lang="ru-RU" sz="1800" b="1" dirty="0" smtClean="0">
                <a:solidFill>
                  <a:srgbClr val="10036F"/>
                </a:solidFill>
              </a:rPr>
              <a:t>(</a:t>
            </a:r>
            <a:r>
              <a:rPr lang="ru-RU" sz="1800" b="1" dirty="0" err="1" smtClean="0">
                <a:solidFill>
                  <a:srgbClr val="10036F"/>
                </a:solidFill>
              </a:rPr>
              <a:t>наставництво</a:t>
            </a:r>
            <a:r>
              <a:rPr lang="ru-RU" sz="1800" b="1" dirty="0" smtClean="0">
                <a:solidFill>
                  <a:srgbClr val="10036F"/>
                </a:solidFill>
              </a:rPr>
              <a:t> </a:t>
            </a:r>
            <a:r>
              <a:rPr lang="ru-RU" sz="1800" b="1" dirty="0" err="1" smtClean="0">
                <a:solidFill>
                  <a:srgbClr val="10036F"/>
                </a:solidFill>
              </a:rPr>
              <a:t>досвідчених</a:t>
            </a:r>
            <a:r>
              <a:rPr lang="ru-RU" sz="1800" b="1" dirty="0" smtClean="0">
                <a:solidFill>
                  <a:srgbClr val="10036F"/>
                </a:solidFill>
              </a:rPr>
              <a:t> </a:t>
            </a:r>
            <a:r>
              <a:rPr lang="ru-RU" sz="1800" b="1" dirty="0" err="1" smtClean="0">
                <a:solidFill>
                  <a:srgbClr val="10036F"/>
                </a:solidFill>
              </a:rPr>
              <a:t>педагогів</a:t>
            </a:r>
            <a:r>
              <a:rPr lang="ru-RU" sz="1800" b="1" dirty="0" smtClean="0">
                <a:solidFill>
                  <a:srgbClr val="10036F"/>
                </a:solidFill>
              </a:rPr>
              <a:t>)</a:t>
            </a:r>
            <a:endParaRPr lang="ru-RU" sz="1800" b="1" dirty="0">
              <a:solidFill>
                <a:srgbClr val="10036F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7544" y="4221088"/>
            <a:ext cx="3896171" cy="2016224"/>
          </a:xfrm>
          <a:pattFill prst="dotDmnd">
            <a:fgClr>
              <a:srgbClr val="CAF43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ru-RU" sz="2400" dirty="0" err="1" smtClean="0">
                <a:solidFill>
                  <a:srgbClr val="003300"/>
                </a:solidFill>
              </a:rPr>
              <a:t>Створення</a:t>
            </a:r>
            <a:r>
              <a:rPr lang="ru-RU" sz="2400" dirty="0" smtClean="0">
                <a:solidFill>
                  <a:srgbClr val="003300"/>
                </a:solidFill>
              </a:rPr>
              <a:t> потужного </a:t>
            </a:r>
            <a:r>
              <a:rPr lang="ru-RU" sz="2400" dirty="0" err="1" smtClean="0">
                <a:solidFill>
                  <a:srgbClr val="003300"/>
                </a:solidFill>
              </a:rPr>
              <a:t>авторського</a:t>
            </a:r>
            <a:r>
              <a:rPr lang="ru-RU" sz="2400" dirty="0" smtClean="0">
                <a:solidFill>
                  <a:srgbClr val="003300"/>
                </a:solidFill>
              </a:rPr>
              <a:t> </a:t>
            </a:r>
            <a:r>
              <a:rPr lang="ru-RU" sz="2400" dirty="0" err="1" smtClean="0">
                <a:solidFill>
                  <a:srgbClr val="003300"/>
                </a:solidFill>
              </a:rPr>
              <a:t>колективу</a:t>
            </a:r>
            <a:r>
              <a:rPr lang="ru-RU" sz="2400" dirty="0" smtClean="0">
                <a:solidFill>
                  <a:srgbClr val="003300"/>
                </a:solidFill>
              </a:rPr>
              <a:t> </a:t>
            </a:r>
            <a:r>
              <a:rPr lang="ru-RU" sz="2400" dirty="0" err="1" smtClean="0">
                <a:solidFill>
                  <a:srgbClr val="003300"/>
                </a:solidFill>
              </a:rPr>
              <a:t>педагогів</a:t>
            </a:r>
            <a:r>
              <a:rPr lang="ru-RU" sz="2400" dirty="0" smtClean="0">
                <a:solidFill>
                  <a:srgbClr val="003300"/>
                </a:solidFill>
              </a:rPr>
              <a:t> </a:t>
            </a:r>
          </a:p>
          <a:p>
            <a:r>
              <a:rPr lang="ru-RU" sz="1800" dirty="0" smtClean="0">
                <a:solidFill>
                  <a:srgbClr val="003300"/>
                </a:solidFill>
              </a:rPr>
              <a:t>(</a:t>
            </a:r>
            <a:r>
              <a:rPr lang="ru-RU" sz="1800" dirty="0" err="1" smtClean="0">
                <a:solidFill>
                  <a:srgbClr val="003300"/>
                </a:solidFill>
              </a:rPr>
              <a:t>колективні</a:t>
            </a:r>
            <a:r>
              <a:rPr lang="ru-RU" sz="1800" dirty="0" smtClean="0">
                <a:solidFill>
                  <a:srgbClr val="003300"/>
                </a:solidFill>
              </a:rPr>
              <a:t> та </a:t>
            </a:r>
            <a:r>
              <a:rPr lang="ru-RU" sz="1800" dirty="0" err="1" smtClean="0">
                <a:solidFill>
                  <a:srgbClr val="003300"/>
                </a:solidFill>
              </a:rPr>
              <a:t>індивідуальні</a:t>
            </a:r>
            <a:r>
              <a:rPr lang="ru-RU" sz="1800" dirty="0" smtClean="0">
                <a:solidFill>
                  <a:srgbClr val="003300"/>
                </a:solidFill>
              </a:rPr>
              <a:t> </a:t>
            </a:r>
            <a:r>
              <a:rPr lang="ru-RU" sz="1800" dirty="0" err="1" smtClean="0">
                <a:solidFill>
                  <a:srgbClr val="003300"/>
                </a:solidFill>
              </a:rPr>
              <a:t>авторські</a:t>
            </a:r>
            <a:r>
              <a:rPr lang="ru-RU" sz="1800" dirty="0" smtClean="0">
                <a:solidFill>
                  <a:srgbClr val="003300"/>
                </a:solidFill>
              </a:rPr>
              <a:t> </a:t>
            </a:r>
            <a:r>
              <a:rPr lang="ru-RU" sz="1800" dirty="0" err="1" smtClean="0">
                <a:solidFill>
                  <a:srgbClr val="003300"/>
                </a:solidFill>
              </a:rPr>
              <a:t>програми</a:t>
            </a:r>
            <a:r>
              <a:rPr lang="ru-RU" sz="1800" dirty="0" smtClean="0">
                <a:solidFill>
                  <a:srgbClr val="003300"/>
                </a:solidFill>
              </a:rPr>
              <a:t>)</a:t>
            </a:r>
            <a:endParaRPr lang="ru-RU" sz="1800" dirty="0">
              <a:solidFill>
                <a:srgbClr val="0033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1857529"/>
            <a:ext cx="4276295" cy="2160240"/>
          </a:xfrm>
          <a:pattFill prst="dotDmnd">
            <a:fgClr>
              <a:srgbClr val="CAF430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Зростаюча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усвідомлена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активність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батьків</a:t>
            </a: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ctr"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Освітній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Хакатон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створення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1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універсального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дизайну)</a:t>
            </a:r>
            <a:endParaRPr lang="ru-RU" sz="1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15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CAF43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8372"/>
            <a:ext cx="8136904" cy="1039427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«Т» - зовнішні загрози</a:t>
            </a:r>
            <a:endParaRPr lang="ru-RU" b="1" dirty="0">
              <a:solidFill>
                <a:srgbClr val="6E04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7776" y="1820532"/>
            <a:ext cx="4040188" cy="1721820"/>
          </a:xfrm>
          <a:pattFill prst="smConfetti">
            <a:fgClr>
              <a:srgbClr val="CAF43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uk-UA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Затеоретизованість</a:t>
            </a:r>
            <a:r>
              <a:rPr lang="uk-UA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uk-UA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змісту навчання, перевантаження освітніх програм</a:t>
            </a:r>
            <a:endParaRPr lang="ru-RU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99992" y="3977573"/>
            <a:ext cx="4041775" cy="1997962"/>
          </a:xfrm>
          <a:pattFill prst="smConfetti">
            <a:fgClr>
              <a:srgbClr val="CAF43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uk-UA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Соціальна незахищеність та  зовнішня невмотивованість вчителя</a:t>
            </a:r>
            <a:endParaRPr lang="ru-RU" sz="2400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8050" y="1820532"/>
            <a:ext cx="4041775" cy="1784308"/>
          </a:xfrm>
          <a:pattFill prst="smConfetti">
            <a:fgClr>
              <a:srgbClr val="CAF430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uk-UA" b="1" dirty="0" smtClean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Предметний шовінізм, неготовність до предметної інтеграції </a:t>
            </a:r>
            <a:endParaRPr lang="ru-RU" b="1" dirty="0">
              <a:solidFill>
                <a:srgbClr val="6E04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207776" y="3977574"/>
            <a:ext cx="4040188" cy="1997961"/>
          </a:xfrm>
          <a:prstGeom prst="rect">
            <a:avLst/>
          </a:prstGeom>
          <a:pattFill prst="smConfetti">
            <a:fgClr>
              <a:srgbClr val="CAF430"/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uk-UA" b="1" dirty="0" smtClean="0">
                <a:solidFill>
                  <a:srgbClr val="10036F"/>
                </a:solidFill>
              </a:rPr>
              <a:t>Кадрове забезпечення профільної освіти </a:t>
            </a:r>
          </a:p>
          <a:p>
            <a:pPr marL="114300" indent="0" algn="ctr">
              <a:buNone/>
            </a:pPr>
            <a:r>
              <a:rPr lang="uk-UA" sz="1800" b="1" dirty="0" smtClean="0">
                <a:solidFill>
                  <a:srgbClr val="10036F"/>
                </a:solidFill>
              </a:rPr>
              <a:t>(вчителі математики, фізики для профільних класів)</a:t>
            </a:r>
            <a:endParaRPr lang="ru-RU" sz="1800" b="1" dirty="0">
              <a:solidFill>
                <a:srgbClr val="1003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39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успіху: крок 1-2</a:t>
            </a:r>
            <a:r>
              <a:rPr lang="uk-UA" dirty="0" smtClean="0">
                <a:solidFill>
                  <a:srgbClr val="10036F"/>
                </a:solidFill>
              </a:rPr>
              <a:t/>
            </a:r>
            <a:br>
              <a:rPr lang="uk-UA" dirty="0" smtClean="0">
                <a:solidFill>
                  <a:srgbClr val="10036F"/>
                </a:solidFill>
              </a:rPr>
            </a:br>
            <a:endParaRPr lang="en-US" dirty="0">
              <a:solidFill>
                <a:srgbClr val="10036F"/>
              </a:solidFill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>
                <a:solidFill>
                  <a:srgbClr val="6E0413"/>
                </a:solidFill>
              </a:rPr>
              <a:t>Орієнтація на потреби дитини</a:t>
            </a:r>
            <a:endParaRPr lang="en-US" dirty="0">
              <a:solidFill>
                <a:srgbClr val="6E0413"/>
              </a:solidFill>
            </a:endParaRP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pattFill prst="ltUpDiag">
            <a:fgClr>
              <a:srgbClr val="CAF430"/>
            </a:fgClr>
            <a:bgClr>
              <a:schemeClr val="bg1"/>
            </a:bgClr>
          </a:pattFill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uk-UA" b="1" dirty="0" smtClean="0">
                <a:solidFill>
                  <a:srgbClr val="10036F"/>
                </a:solidFill>
              </a:rPr>
              <a:t>Недискримінаційний підхід </a:t>
            </a:r>
          </a:p>
          <a:p>
            <a:pPr marL="114300" indent="0">
              <a:buNone/>
            </a:pPr>
            <a:r>
              <a:rPr lang="uk-UA" sz="1800" dirty="0" smtClean="0">
                <a:solidFill>
                  <a:srgbClr val="10036F"/>
                </a:solidFill>
              </a:rPr>
              <a:t>(Школа без </a:t>
            </a:r>
            <a:r>
              <a:rPr lang="uk-UA" sz="1800" dirty="0" err="1" smtClean="0">
                <a:solidFill>
                  <a:srgbClr val="10036F"/>
                </a:solidFill>
              </a:rPr>
              <a:t>булінгу</a:t>
            </a:r>
            <a:r>
              <a:rPr lang="uk-UA" sz="1800" dirty="0" smtClean="0">
                <a:solidFill>
                  <a:srgbClr val="10036F"/>
                </a:solidFill>
              </a:rPr>
              <a:t> , сім'я без насильства-365 )</a:t>
            </a:r>
          </a:p>
          <a:p>
            <a:pPr marL="114300" indent="0">
              <a:buNone/>
            </a:pPr>
            <a:r>
              <a:rPr lang="ru-RU" b="1" dirty="0" err="1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оброзичливість</a:t>
            </a:r>
            <a:r>
              <a:rPr lang="ru-RU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</a:t>
            </a:r>
            <a:r>
              <a:rPr lang="ru-RU" b="1" dirty="0" err="1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позитивне</a:t>
            </a:r>
            <a:r>
              <a:rPr lang="ru-RU" b="1" dirty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ставлення</a:t>
            </a:r>
            <a:endParaRPr lang="ru-RU" b="1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r>
              <a:rPr lang="ru-RU" sz="1800" dirty="0" smtClean="0">
                <a:solidFill>
                  <a:srgbClr val="10036F"/>
                </a:solidFill>
              </a:rPr>
              <a:t>(</a:t>
            </a:r>
            <a:r>
              <a:rPr lang="ru-RU" sz="1800" dirty="0" err="1" smtClean="0">
                <a:solidFill>
                  <a:srgbClr val="10036F"/>
                </a:solidFill>
              </a:rPr>
              <a:t>супровід</a:t>
            </a:r>
            <a:r>
              <a:rPr lang="ru-RU" sz="1800" dirty="0" smtClean="0">
                <a:solidFill>
                  <a:srgbClr val="10036F"/>
                </a:solidFill>
              </a:rPr>
              <a:t> </a:t>
            </a:r>
            <a:r>
              <a:rPr lang="ru-RU" sz="1800" dirty="0" err="1" smtClean="0">
                <a:solidFill>
                  <a:srgbClr val="10036F"/>
                </a:solidFill>
              </a:rPr>
              <a:t>старшокласниками</a:t>
            </a:r>
            <a:r>
              <a:rPr lang="ru-RU" sz="1800" dirty="0" smtClean="0">
                <a:solidFill>
                  <a:srgbClr val="10036F"/>
                </a:solidFill>
              </a:rPr>
              <a:t> </a:t>
            </a:r>
            <a:r>
              <a:rPr lang="ru-RU" sz="1800" dirty="0" err="1" smtClean="0">
                <a:solidFill>
                  <a:srgbClr val="10036F"/>
                </a:solidFill>
              </a:rPr>
              <a:t>молодших</a:t>
            </a:r>
            <a:r>
              <a:rPr lang="ru-RU" sz="1800" dirty="0" smtClean="0">
                <a:solidFill>
                  <a:srgbClr val="10036F"/>
                </a:solidFill>
              </a:rPr>
              <a:t>, </a:t>
            </a:r>
            <a:r>
              <a:rPr lang="ru-RU" sz="1800" dirty="0" err="1" smtClean="0">
                <a:solidFill>
                  <a:srgbClr val="10036F"/>
                </a:solidFill>
              </a:rPr>
              <a:t>спільні</a:t>
            </a:r>
            <a:r>
              <a:rPr lang="ru-RU" sz="1800" dirty="0" smtClean="0">
                <a:solidFill>
                  <a:srgbClr val="10036F"/>
                </a:solidFill>
              </a:rPr>
              <a:t> заходи на </a:t>
            </a:r>
            <a:r>
              <a:rPr lang="ru-RU" sz="1800" dirty="0" err="1" smtClean="0">
                <a:solidFill>
                  <a:srgbClr val="10036F"/>
                </a:solidFill>
              </a:rPr>
              <a:t>паралелі</a:t>
            </a:r>
            <a:r>
              <a:rPr lang="ru-RU" sz="1800" dirty="0" smtClean="0">
                <a:solidFill>
                  <a:srgbClr val="10036F"/>
                </a:solidFill>
              </a:rPr>
              <a:t>)</a:t>
            </a:r>
          </a:p>
          <a:p>
            <a:pPr marL="114300" indent="0">
              <a:buNone/>
            </a:pPr>
            <a:endParaRPr lang="ru-RU" b="1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r>
              <a:rPr lang="ru-RU" b="1" dirty="0" err="1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озподілене</a:t>
            </a:r>
            <a:r>
              <a:rPr lang="ru-RU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лідерство</a:t>
            </a:r>
            <a:r>
              <a:rPr lang="ru-RU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smtClean="0">
                <a:solidFill>
                  <a:srgbClr val="10036F"/>
                </a:solidFill>
              </a:rPr>
              <a:t>(право </a:t>
            </a:r>
            <a:r>
              <a:rPr lang="ru-RU" sz="1800" dirty="0" err="1" smtClean="0">
                <a:solidFill>
                  <a:srgbClr val="10036F"/>
                </a:solidFill>
              </a:rPr>
              <a:t>вибору</a:t>
            </a:r>
            <a:r>
              <a:rPr lang="ru-RU" sz="1800" dirty="0" smtClean="0">
                <a:solidFill>
                  <a:srgbClr val="10036F"/>
                </a:solidFill>
              </a:rPr>
              <a:t> </a:t>
            </a:r>
            <a:r>
              <a:rPr lang="ru-RU" sz="1800" dirty="0" err="1" smtClean="0">
                <a:solidFill>
                  <a:srgbClr val="10036F"/>
                </a:solidFill>
              </a:rPr>
              <a:t>мови</a:t>
            </a:r>
            <a:r>
              <a:rPr lang="ru-RU" sz="1800" dirty="0" smtClean="0">
                <a:solidFill>
                  <a:srgbClr val="10036F"/>
                </a:solidFill>
              </a:rPr>
              <a:t>, </a:t>
            </a:r>
            <a:r>
              <a:rPr lang="ru-RU" sz="1800" dirty="0" err="1" smtClean="0">
                <a:solidFill>
                  <a:srgbClr val="10036F"/>
                </a:solidFill>
              </a:rPr>
              <a:t>предметів,стартапи</a:t>
            </a:r>
            <a:r>
              <a:rPr lang="ru-RU" sz="1800" dirty="0" smtClean="0">
                <a:solidFill>
                  <a:srgbClr val="10036F"/>
                </a:solidFill>
              </a:rPr>
              <a:t>, </a:t>
            </a:r>
            <a:r>
              <a:rPr lang="ru-RU" sz="1800" dirty="0" err="1" smtClean="0">
                <a:solidFill>
                  <a:srgbClr val="10036F"/>
                </a:solidFill>
              </a:rPr>
              <a:t>які</a:t>
            </a:r>
            <a:r>
              <a:rPr lang="ru-RU" sz="1800" dirty="0" smtClean="0">
                <a:solidFill>
                  <a:srgbClr val="10036F"/>
                </a:solidFill>
              </a:rPr>
              <a:t> </a:t>
            </a:r>
            <a:r>
              <a:rPr lang="ru-RU" sz="1800" dirty="0" err="1" smtClean="0">
                <a:solidFill>
                  <a:srgbClr val="10036F"/>
                </a:solidFill>
              </a:rPr>
              <a:t>пропонують</a:t>
            </a:r>
            <a:r>
              <a:rPr lang="ru-RU" sz="1800" dirty="0" smtClean="0">
                <a:solidFill>
                  <a:srgbClr val="10036F"/>
                </a:solidFill>
              </a:rPr>
              <a:t> </a:t>
            </a:r>
            <a:r>
              <a:rPr lang="ru-RU" sz="1800" dirty="0" err="1" smtClean="0">
                <a:solidFill>
                  <a:srgbClr val="10036F"/>
                </a:solidFill>
              </a:rPr>
              <a:t>діти</a:t>
            </a:r>
            <a:r>
              <a:rPr lang="ru-RU" sz="1800" dirty="0" smtClean="0">
                <a:solidFill>
                  <a:srgbClr val="10036F"/>
                </a:solidFill>
              </a:rPr>
              <a:t>) </a:t>
            </a:r>
            <a:endParaRPr lang="en-US" sz="1800" dirty="0">
              <a:solidFill>
                <a:srgbClr val="10036F"/>
              </a:solidFill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623218"/>
            <a:ext cx="4041775" cy="639762"/>
          </a:xfrm>
        </p:spPr>
        <p:txBody>
          <a:bodyPr/>
          <a:lstStyle/>
          <a:p>
            <a:r>
              <a:rPr lang="uk-UA" dirty="0" smtClean="0">
                <a:solidFill>
                  <a:srgbClr val="6E0413"/>
                </a:solidFill>
              </a:rPr>
              <a:t>Педагогіка партнерства</a:t>
            </a:r>
            <a:endParaRPr lang="en-US" dirty="0">
              <a:solidFill>
                <a:srgbClr val="6E0413"/>
              </a:solidFill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pattFill prst="ltUpDiag">
            <a:fgClr>
              <a:srgbClr val="CAF430"/>
            </a:fgClr>
            <a:bgClr>
              <a:schemeClr val="bg1"/>
            </a:bgClr>
          </a:pattFill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b="1" dirty="0" err="1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Соціальне</a:t>
            </a:r>
            <a:r>
              <a:rPr lang="ru-RU" b="1" dirty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партнерство</a:t>
            </a:r>
          </a:p>
          <a:p>
            <a:pPr marL="114300" indent="0">
              <a:buNone/>
            </a:pPr>
            <a:r>
              <a:rPr lang="uk-UA" sz="1900" dirty="0" smtClean="0">
                <a:solidFill>
                  <a:srgbClr val="10036F"/>
                </a:solidFill>
              </a:rPr>
              <a:t>(</a:t>
            </a:r>
            <a:r>
              <a:rPr lang="uk-UA" sz="1900" dirty="0">
                <a:solidFill>
                  <a:srgbClr val="10036F"/>
                </a:solidFill>
              </a:rPr>
              <a:t>Фестиваль Партнерства «Освітній </a:t>
            </a:r>
            <a:r>
              <a:rPr lang="uk-UA" sz="1900" dirty="0" err="1">
                <a:solidFill>
                  <a:srgbClr val="10036F"/>
                </a:solidFill>
              </a:rPr>
              <a:t>Хакатон</a:t>
            </a:r>
            <a:r>
              <a:rPr lang="uk-UA" sz="1900" dirty="0">
                <a:solidFill>
                  <a:srgbClr val="10036F"/>
                </a:solidFill>
              </a:rPr>
              <a:t>»)</a:t>
            </a:r>
          </a:p>
          <a:p>
            <a:pPr marL="114300" indent="0">
              <a:buNone/>
            </a:pPr>
            <a:endParaRPr lang="ru-RU" b="1" dirty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r>
              <a:rPr lang="uk-UA" b="1" dirty="0" smtClean="0">
                <a:solidFill>
                  <a:srgbClr val="10036F"/>
                </a:solidFill>
              </a:rPr>
              <a:t>Діалог-взаємодія-взаємоповага</a:t>
            </a:r>
          </a:p>
          <a:p>
            <a:pPr marL="114300" indent="0">
              <a:buNone/>
            </a:pPr>
            <a:r>
              <a:rPr lang="uk-UA" sz="1800" dirty="0" smtClean="0">
                <a:solidFill>
                  <a:srgbClr val="10036F"/>
                </a:solidFill>
              </a:rPr>
              <a:t>(Тиждень відкритих уроків, </a:t>
            </a:r>
            <a:r>
              <a:rPr lang="en-US" sz="1800" dirty="0" smtClean="0">
                <a:solidFill>
                  <a:srgbClr val="10036F"/>
                </a:solidFill>
              </a:rPr>
              <a:t>FIFA - c</a:t>
            </a:r>
            <a:r>
              <a:rPr lang="uk-UA" sz="1800" dirty="0" err="1" smtClean="0">
                <a:solidFill>
                  <a:srgbClr val="10036F"/>
                </a:solidFill>
              </a:rPr>
              <a:t>уботній</a:t>
            </a:r>
            <a:r>
              <a:rPr lang="uk-UA" sz="1800" dirty="0" smtClean="0">
                <a:solidFill>
                  <a:srgbClr val="10036F"/>
                </a:solidFill>
              </a:rPr>
              <a:t> сімейний відпочинок)</a:t>
            </a:r>
          </a:p>
          <a:p>
            <a:pPr marL="114300" indent="0">
              <a:buNone/>
            </a:pPr>
            <a:endParaRPr lang="ru-RU" b="1" dirty="0" smtClean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r>
              <a:rPr lang="ru-RU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Довіра</a:t>
            </a:r>
            <a:r>
              <a:rPr lang="ru-RU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b="1" dirty="0" err="1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відносинах</a:t>
            </a:r>
            <a:endParaRPr lang="ru-RU" b="1" dirty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r>
              <a:rPr lang="ru-RU" sz="1800" dirty="0" smtClean="0">
                <a:solidFill>
                  <a:srgbClr val="10036F"/>
                </a:solidFill>
              </a:rPr>
              <a:t>(Школа </a:t>
            </a:r>
            <a:r>
              <a:rPr lang="ru-RU" sz="1800" dirty="0" err="1" smtClean="0">
                <a:solidFill>
                  <a:srgbClr val="10036F"/>
                </a:solidFill>
              </a:rPr>
              <a:t>успішного</a:t>
            </a:r>
            <a:r>
              <a:rPr lang="ru-RU" sz="1800" dirty="0" smtClean="0">
                <a:solidFill>
                  <a:srgbClr val="10036F"/>
                </a:solidFill>
              </a:rPr>
              <a:t> </a:t>
            </a:r>
            <a:r>
              <a:rPr lang="ru-RU" sz="1800" dirty="0" err="1" smtClean="0">
                <a:solidFill>
                  <a:srgbClr val="10036F"/>
                </a:solidFill>
              </a:rPr>
              <a:t>батьківства</a:t>
            </a:r>
            <a:r>
              <a:rPr lang="en-US" sz="1800" dirty="0" smtClean="0">
                <a:solidFill>
                  <a:srgbClr val="10036F"/>
                </a:solidFill>
              </a:rPr>
              <a:t> – </a:t>
            </a:r>
            <a:r>
              <a:rPr lang="uk-UA" sz="1800" dirty="0" smtClean="0">
                <a:solidFill>
                  <a:srgbClr val="10036F"/>
                </a:solidFill>
              </a:rPr>
              <a:t>індивідуальні зустрічі</a:t>
            </a:r>
            <a:r>
              <a:rPr lang="ru-RU" sz="1800" dirty="0" smtClean="0">
                <a:solidFill>
                  <a:srgbClr val="10036F"/>
                </a:solidFill>
              </a:rPr>
              <a:t>)</a:t>
            </a:r>
            <a:endParaRPr lang="en-US" sz="1800" dirty="0">
              <a:solidFill>
                <a:srgbClr val="1003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071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успіху: крок 3-4</a:t>
            </a:r>
            <a:endParaRPr lang="en-US" b="1" dirty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3300"/>
                </a:solidFill>
              </a:rPr>
              <a:t>Сучасне освітнє середовище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pattFill prst="ltUpDiag">
            <a:fgClr>
              <a:srgbClr val="CAF43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uk-UA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Безпечне</a:t>
            </a:r>
          </a:p>
          <a:p>
            <a:pPr marL="114300" indent="0">
              <a:buNone/>
            </a:pPr>
            <a:r>
              <a:rPr lang="uk-UA" sz="1800" dirty="0" smtClean="0">
                <a:solidFill>
                  <a:srgbClr val="660033"/>
                </a:solidFill>
              </a:rPr>
              <a:t>(«Перерву </a:t>
            </a:r>
            <a:r>
              <a:rPr lang="uk-UA" sz="1800" dirty="0" err="1">
                <a:solidFill>
                  <a:srgbClr val="660033"/>
                </a:solidFill>
              </a:rPr>
              <a:t>г</a:t>
            </a:r>
            <a:r>
              <a:rPr lang="uk-UA" sz="1800" dirty="0" err="1" smtClean="0">
                <a:solidFill>
                  <a:srgbClr val="660033"/>
                </a:solidFill>
              </a:rPr>
              <a:t>аджетам</a:t>
            </a:r>
            <a:r>
              <a:rPr lang="uk-UA" sz="1800" dirty="0">
                <a:solidFill>
                  <a:srgbClr val="660033"/>
                </a:solidFill>
              </a:rPr>
              <a:t>!</a:t>
            </a:r>
            <a:r>
              <a:rPr lang="uk-UA" sz="1800" dirty="0" smtClean="0">
                <a:solidFill>
                  <a:srgbClr val="660033"/>
                </a:solidFill>
              </a:rPr>
              <a:t>»)</a:t>
            </a:r>
          </a:p>
          <a:p>
            <a:r>
              <a:rPr lang="uk-UA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Інклюзивне </a:t>
            </a:r>
          </a:p>
          <a:p>
            <a:pPr marL="114300" indent="0">
              <a:buNone/>
            </a:pPr>
            <a:r>
              <a:rPr lang="uk-UA" sz="1800" dirty="0" smtClean="0">
                <a:solidFill>
                  <a:srgbClr val="660033"/>
                </a:solidFill>
              </a:rPr>
              <a:t>(соціальний патронаж «Ми всі інакші»)</a:t>
            </a:r>
          </a:p>
          <a:p>
            <a:r>
              <a:rPr lang="uk-UA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Мотивуюче </a:t>
            </a:r>
          </a:p>
          <a:p>
            <a:pPr marL="114300" indent="0">
              <a:buNone/>
            </a:pPr>
            <a:r>
              <a:rPr lang="uk-UA" sz="1800" dirty="0" smtClean="0">
                <a:solidFill>
                  <a:srgbClr val="660033"/>
                </a:solidFill>
              </a:rPr>
              <a:t>(творчо </a:t>
            </a:r>
            <a:r>
              <a:rPr lang="uk-UA" sz="1800" dirty="0" err="1" smtClean="0">
                <a:solidFill>
                  <a:srgbClr val="660033"/>
                </a:solidFill>
              </a:rPr>
              <a:t>проєктна</a:t>
            </a:r>
            <a:r>
              <a:rPr lang="uk-UA" sz="1800" dirty="0" smtClean="0">
                <a:solidFill>
                  <a:srgbClr val="660033"/>
                </a:solidFill>
              </a:rPr>
              <a:t> діяльність (ТПД) – додаткова тематична, яскравий та позитивний дизайн школи, </a:t>
            </a:r>
            <a:r>
              <a:rPr lang="uk-UA" sz="1800" dirty="0" err="1" smtClean="0">
                <a:solidFill>
                  <a:srgbClr val="660033"/>
                </a:solidFill>
              </a:rPr>
              <a:t>лаундж</a:t>
            </a:r>
            <a:r>
              <a:rPr lang="uk-UA" sz="1800" dirty="0" smtClean="0">
                <a:solidFill>
                  <a:srgbClr val="660033"/>
                </a:solidFill>
              </a:rPr>
              <a:t>-зони)</a:t>
            </a:r>
            <a:endParaRPr lang="en-US" sz="1800" dirty="0">
              <a:solidFill>
                <a:srgbClr val="660033"/>
              </a:solidFill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61137" y="1746000"/>
            <a:ext cx="4041775" cy="386856"/>
          </a:xfrm>
        </p:spPr>
        <p:txBody>
          <a:bodyPr/>
          <a:lstStyle/>
          <a:p>
            <a:r>
              <a:rPr lang="uk-UA" dirty="0" smtClean="0">
                <a:solidFill>
                  <a:srgbClr val="003300"/>
                </a:solidFill>
              </a:rPr>
              <a:t>Вмотивований вчитель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pattFill prst="ltUpDiag">
            <a:fgClr>
              <a:srgbClr val="CAF430"/>
            </a:fgClr>
            <a:bgClr>
              <a:schemeClr val="bg1"/>
            </a:bgClr>
          </a:pattFill>
        </p:spPr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rgbClr val="660033"/>
                </a:solidFill>
              </a:rPr>
              <a:t>Академічна свобода</a:t>
            </a:r>
          </a:p>
          <a:p>
            <a:pPr marL="114300" indent="0">
              <a:buNone/>
            </a:pPr>
            <a:r>
              <a:rPr lang="uk-UA" sz="1800" dirty="0" smtClean="0">
                <a:solidFill>
                  <a:srgbClr val="660033"/>
                </a:solidFill>
              </a:rPr>
              <a:t>(«метод зазирання», авторські програми, вітання нестандартних рішень)</a:t>
            </a:r>
          </a:p>
          <a:p>
            <a:r>
              <a:rPr lang="uk-UA" b="1" dirty="0" err="1" smtClean="0">
                <a:solidFill>
                  <a:srgbClr val="660033"/>
                </a:solidFill>
              </a:rPr>
              <a:t>Інформальна</a:t>
            </a:r>
            <a:r>
              <a:rPr lang="uk-UA" b="1" dirty="0" smtClean="0">
                <a:solidFill>
                  <a:srgbClr val="660033"/>
                </a:solidFill>
              </a:rPr>
              <a:t> освіта</a:t>
            </a:r>
          </a:p>
          <a:p>
            <a:pPr marL="114300" indent="0">
              <a:buNone/>
            </a:pPr>
            <a:r>
              <a:rPr lang="uk-UA" sz="1800" dirty="0" smtClean="0">
                <a:solidFill>
                  <a:srgbClr val="660033"/>
                </a:solidFill>
              </a:rPr>
              <a:t>(канікули без педагогічних рад, канікули – можливість вчитися</a:t>
            </a:r>
            <a:r>
              <a:rPr lang="uk-UA" dirty="0" smtClean="0">
                <a:solidFill>
                  <a:srgbClr val="660033"/>
                </a:solidFill>
              </a:rPr>
              <a:t>)</a:t>
            </a:r>
          </a:p>
          <a:p>
            <a:r>
              <a:rPr lang="uk-UA" b="1" dirty="0" smtClean="0">
                <a:solidFill>
                  <a:srgbClr val="660033"/>
                </a:solidFill>
              </a:rPr>
              <a:t>Система заохочень</a:t>
            </a:r>
          </a:p>
          <a:p>
            <a:pPr marL="114300" indent="0">
              <a:buNone/>
            </a:pPr>
            <a:r>
              <a:rPr lang="uk-UA" sz="1800" dirty="0" smtClean="0">
                <a:solidFill>
                  <a:srgbClr val="660033"/>
                </a:solidFill>
              </a:rPr>
              <a:t>(в гарний приклад, подяки та грамоти, преміювання, «відгули» )</a:t>
            </a:r>
            <a:endParaRPr lang="en-US" sz="1800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20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rgbClr val="CAF43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успіху: крок 5-6</a:t>
            </a:r>
            <a:endParaRPr lang="en-US" b="1" dirty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26128" y="1612390"/>
            <a:ext cx="4040188" cy="639762"/>
          </a:xfrm>
        </p:spPr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Корпоративна культура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4419600"/>
          </a:xfrm>
          <a:pattFill prst="ltUpDiag">
            <a:fgClr>
              <a:srgbClr val="CAF430"/>
            </a:fgClr>
            <a:bgClr>
              <a:schemeClr val="bg1"/>
            </a:bgClr>
          </a:pattFill>
        </p:spPr>
        <p:txBody>
          <a:bodyPr>
            <a:normAutofit lnSpcReduction="10000"/>
          </a:bodyPr>
          <a:lstStyle/>
          <a:p>
            <a:r>
              <a:rPr lang="ru-RU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Демократичні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відносини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колективі</a:t>
            </a:r>
            <a:endParaRPr lang="ru-RU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Символіка</a:t>
            </a:r>
            <a:r>
              <a:rPr lang="ru-RU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організації</a:t>
            </a:r>
            <a:r>
              <a:rPr lang="ru-RU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корпоративний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стиль)</a:t>
            </a:r>
          </a:p>
          <a:p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ставлення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закладу </a:t>
            </a:r>
            <a:r>
              <a:rPr lang="ru-RU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освіти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</a:t>
            </a:r>
            <a:r>
              <a:rPr lang="ru-RU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</a:t>
            </a:r>
            <a:r>
              <a:rPr lang="ru-RU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свого</a:t>
            </a:r>
            <a:r>
              <a:rPr lang="ru-RU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дому.</a:t>
            </a:r>
          </a:p>
          <a:p>
            <a:endParaRPr lang="ru-RU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вирішення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будь-</a:t>
            </a:r>
            <a:r>
              <a:rPr lang="ru-RU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яких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проблеми</a:t>
            </a:r>
            <a:r>
              <a:rPr lang="ru-RU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без </a:t>
            </a:r>
            <a:r>
              <a:rPr lang="ru-RU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конфліктів</a:t>
            </a:r>
            <a:endParaRPr lang="ru-RU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62960" y="1612390"/>
            <a:ext cx="4041775" cy="639762"/>
          </a:xfrm>
        </p:spPr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Фінансова автономія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4419600"/>
          </a:xfrm>
          <a:pattFill prst="ltUpDiag">
            <a:fgClr>
              <a:srgbClr val="CAF430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Створення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ініціативної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творчої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групи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Визначити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перваги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ризики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автономії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Підбір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фахівців</a:t>
            </a:r>
            <a:endParaRPr lang="ru-RU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Перемовини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засновником</a:t>
            </a:r>
            <a:endParaRPr lang="ru-RU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ереведення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 </a:t>
            </a:r>
            <a:r>
              <a:rPr lang="ru-RU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самостійний</a:t>
            </a:r>
            <a:r>
              <a:rPr lang="ru-RU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бухгалтерський</a:t>
            </a:r>
            <a:r>
              <a:rPr lang="ru-RU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облік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86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Очікувані результати</a:t>
            </a:r>
            <a:endParaRPr lang="ru-RU" b="1" dirty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899592" y="1440421"/>
            <a:ext cx="7526610" cy="2304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81000" marR="0" lvl="0" indent="-3810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81000" marR="0" lvl="0" indent="-381000" algn="r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uk-UA" sz="2400" b="1" i="0" u="none" strike="noStrike" kern="0" cap="none" spc="0" normalizeH="0" noProof="0" dirty="0" smtClean="0">
                <a:ln>
                  <a:noFill/>
                </a:ln>
                <a:solidFill>
                  <a:srgbClr val="6E0413"/>
                </a:solidFill>
                <a:effectLst/>
                <a:uLnTx/>
                <a:uFillTx/>
                <a:latin typeface="Arial"/>
              </a:rPr>
              <a:t>Власний стиль педагога.</a:t>
            </a:r>
            <a:endParaRPr kumimoji="0" lang="uk-UA" sz="2400" b="1" i="0" u="none" strike="noStrike" kern="0" cap="none" spc="0" normalizeH="0" baseline="0" noProof="0" dirty="0" smtClean="0">
              <a:ln>
                <a:noFill/>
              </a:ln>
              <a:solidFill>
                <a:srgbClr val="6E0413"/>
              </a:solidFill>
              <a:effectLst/>
              <a:uLnTx/>
              <a:uFillTx/>
              <a:latin typeface="Arial"/>
            </a:endParaRPr>
          </a:p>
          <a:p>
            <a:pPr marL="381000" indent="-381000" algn="r" eaLnBrk="1" hangingPunct="1">
              <a:lnSpc>
                <a:spcPct val="150000"/>
              </a:lnSpc>
              <a:defRPr/>
            </a:pPr>
            <a:r>
              <a:rPr lang="uk-UA" sz="2400" b="1" kern="0" dirty="0">
                <a:solidFill>
                  <a:srgbClr val="6E0413"/>
                </a:solidFill>
                <a:latin typeface="Arial"/>
              </a:rPr>
              <a:t>Зростання кількості </a:t>
            </a:r>
            <a:r>
              <a:rPr lang="uk-UA" sz="2400" b="1" kern="0" dirty="0" smtClean="0">
                <a:solidFill>
                  <a:srgbClr val="6E0413"/>
                </a:solidFill>
                <a:latin typeface="Arial"/>
              </a:rPr>
              <a:t>учителів-новаторів</a:t>
            </a:r>
            <a:r>
              <a:rPr lang="uk-UA" sz="2400" b="1" kern="0" dirty="0">
                <a:solidFill>
                  <a:srgbClr val="6E0413"/>
                </a:solidFill>
                <a:latin typeface="Arial"/>
              </a:rPr>
              <a:t>.</a:t>
            </a:r>
          </a:p>
          <a:p>
            <a:pPr marL="381000" lvl="0" indent="-381000" algn="r" eaLnBrk="1" hangingPunct="1">
              <a:lnSpc>
                <a:spcPct val="150000"/>
              </a:lnSpc>
              <a:defRPr/>
            </a:pPr>
            <a:r>
              <a:rPr lang="uk-UA" sz="2400" b="1" kern="0" dirty="0">
                <a:solidFill>
                  <a:srgbClr val="6E0413"/>
                </a:solidFill>
                <a:latin typeface="Arial"/>
              </a:rPr>
              <a:t>Зростання кваліфікаційного рівня педагогів </a:t>
            </a:r>
            <a:endParaRPr lang="uk-UA" sz="2400" b="1" kern="0" dirty="0" smtClean="0">
              <a:solidFill>
                <a:srgbClr val="6E0413"/>
              </a:solidFill>
              <a:latin typeface="Arial"/>
            </a:endParaRPr>
          </a:p>
          <a:p>
            <a:pPr marL="381000" lvl="0" indent="-381000" algn="r" eaLnBrk="1" hangingPunct="1">
              <a:lnSpc>
                <a:spcPct val="150000"/>
              </a:lnSpc>
              <a:defRPr/>
            </a:pPr>
            <a:r>
              <a:rPr kumimoji="0" 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6E0413"/>
                </a:solidFill>
                <a:effectLst/>
                <a:uLnTx/>
                <a:uFillTx/>
                <a:latin typeface="Arial"/>
              </a:rPr>
              <a:t>Підвищення</a:t>
            </a:r>
            <a:r>
              <a:rPr kumimoji="0" lang="uk-UA" sz="2400" b="1" i="0" u="none" strike="noStrike" kern="0" cap="none" spc="0" normalizeH="0" noProof="0" dirty="0" smtClean="0">
                <a:ln>
                  <a:noFill/>
                </a:ln>
                <a:solidFill>
                  <a:srgbClr val="6E0413"/>
                </a:solidFill>
                <a:effectLst/>
                <a:uLnTx/>
                <a:uFillTx/>
                <a:latin typeface="Arial"/>
              </a:rPr>
              <a:t> методичного  та професійного рівня колективу.</a:t>
            </a:r>
          </a:p>
          <a:p>
            <a:pPr marL="381000" indent="-381000" algn="r" eaLnBrk="1" hangingPunct="1">
              <a:lnSpc>
                <a:spcPct val="150000"/>
              </a:lnSpc>
              <a:defRPr/>
            </a:pPr>
            <a:r>
              <a:rPr lang="uk-UA" sz="2400" b="1" kern="0" dirty="0">
                <a:solidFill>
                  <a:srgbClr val="6E0413"/>
                </a:solidFill>
                <a:latin typeface="Arial"/>
              </a:rPr>
              <a:t>Зростання якості освітніх послуг</a:t>
            </a:r>
          </a:p>
          <a:p>
            <a:pPr marL="381000" lvl="0" indent="-381000" algn="r" eaLnBrk="1" hangingPunct="1">
              <a:lnSpc>
                <a:spcPct val="150000"/>
              </a:lnSpc>
              <a:defRPr/>
            </a:pPr>
            <a:endParaRPr kumimoji="0" lang="uk-UA" sz="24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974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Очікувані результати</a:t>
            </a:r>
            <a:endParaRPr lang="ru-RU" dirty="0">
              <a:solidFill>
                <a:srgbClr val="10036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381000" lvl="0" indent="-381000" fontAlgn="base">
              <a:lnSpc>
                <a:spcPct val="80000"/>
              </a:lnSpc>
              <a:spcAft>
                <a:spcPct val="0"/>
              </a:spcAft>
              <a:buClrTx/>
              <a:buNone/>
            </a:pPr>
            <a:r>
              <a:rPr lang="uk-UA" sz="2400" b="1" u="sng" kern="0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Підвищення якості освіти</a:t>
            </a:r>
          </a:p>
          <a:p>
            <a:pPr marL="381000" lvl="0" indent="-381000" fontAlgn="base">
              <a:lnSpc>
                <a:spcPct val="80000"/>
              </a:lnSpc>
              <a:spcAft>
                <a:spcPct val="0"/>
              </a:spcAft>
              <a:buClrTx/>
              <a:buNone/>
            </a:pPr>
            <a:endParaRPr lang="uk-UA" sz="2000" kern="0" dirty="0">
              <a:solidFill>
                <a:srgbClr val="000000"/>
              </a:solidFill>
              <a:latin typeface="Arial"/>
            </a:endParaRPr>
          </a:p>
          <a:p>
            <a:pPr marL="381000" lvl="0" indent="-381000" fontAlgn="base">
              <a:lnSpc>
                <a:spcPct val="150000"/>
              </a:lnSpc>
              <a:spcAft>
                <a:spcPct val="0"/>
              </a:spcAft>
              <a:buClrTx/>
              <a:buFontTx/>
              <a:buChar char="•"/>
            </a:pPr>
            <a:r>
              <a:rPr lang="uk-UA" sz="2000" b="1" kern="0" dirty="0">
                <a:solidFill>
                  <a:srgbClr val="6E0413"/>
                </a:solidFill>
                <a:latin typeface="Arial"/>
              </a:rPr>
              <a:t>Зростання мотивації </a:t>
            </a:r>
            <a:r>
              <a:rPr lang="uk-UA" sz="2000" b="1" kern="0" dirty="0" smtClean="0">
                <a:solidFill>
                  <a:srgbClr val="6E0413"/>
                </a:solidFill>
                <a:latin typeface="Arial"/>
              </a:rPr>
              <a:t>до навчання </a:t>
            </a:r>
            <a:r>
              <a:rPr lang="uk-UA" sz="2000" b="1" kern="0" dirty="0">
                <a:solidFill>
                  <a:srgbClr val="6E0413"/>
                </a:solidFill>
                <a:latin typeface="Arial"/>
              </a:rPr>
              <a:t>учнів</a:t>
            </a:r>
          </a:p>
          <a:p>
            <a:pPr marL="381000" lvl="0" indent="-381000" fontAlgn="base">
              <a:lnSpc>
                <a:spcPct val="150000"/>
              </a:lnSpc>
              <a:spcAft>
                <a:spcPct val="0"/>
              </a:spcAft>
              <a:buClrTx/>
              <a:buFontTx/>
              <a:buChar char="•"/>
            </a:pPr>
            <a:r>
              <a:rPr lang="uk-UA" sz="2000" b="1" kern="0" dirty="0">
                <a:solidFill>
                  <a:srgbClr val="6E0413"/>
                </a:solidFill>
                <a:latin typeface="Arial"/>
              </a:rPr>
              <a:t>Зростання результативності участі </a:t>
            </a:r>
            <a:r>
              <a:rPr lang="uk-UA" sz="2000" b="1" kern="0" dirty="0" smtClean="0">
                <a:solidFill>
                  <a:srgbClr val="6E0413"/>
                </a:solidFill>
                <a:latin typeface="Arial"/>
              </a:rPr>
              <a:t>у предметних, естетичних, спортивних конкурсах та змаганнях</a:t>
            </a:r>
          </a:p>
          <a:p>
            <a:pPr marL="381000" lvl="0" indent="-381000" fontAlgn="base">
              <a:lnSpc>
                <a:spcPct val="150000"/>
              </a:lnSpc>
              <a:spcAft>
                <a:spcPct val="0"/>
              </a:spcAft>
              <a:buClrTx/>
              <a:buFontTx/>
              <a:buChar char="•"/>
            </a:pPr>
            <a:r>
              <a:rPr lang="uk-UA" sz="2000" b="1" kern="0" dirty="0" smtClean="0">
                <a:solidFill>
                  <a:srgbClr val="6E0413"/>
                </a:solidFill>
                <a:latin typeface="Arial"/>
              </a:rPr>
              <a:t>Зростання </a:t>
            </a:r>
            <a:r>
              <a:rPr lang="uk-UA" sz="2000" b="1" kern="0" dirty="0">
                <a:solidFill>
                  <a:srgbClr val="6E0413"/>
                </a:solidFill>
                <a:latin typeface="Arial"/>
              </a:rPr>
              <a:t>якості складання </a:t>
            </a:r>
            <a:r>
              <a:rPr lang="uk-UA" sz="2000" b="1" kern="0" dirty="0" smtClean="0">
                <a:solidFill>
                  <a:srgbClr val="6E0413"/>
                </a:solidFill>
                <a:latin typeface="Arial"/>
              </a:rPr>
              <a:t>ЗНО</a:t>
            </a:r>
            <a:endParaRPr lang="uk-UA" sz="2000" b="1" kern="0" dirty="0">
              <a:solidFill>
                <a:srgbClr val="6E0413"/>
              </a:solidFill>
              <a:latin typeface="Arial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38600" cy="4407408"/>
          </a:xfrm>
        </p:spPr>
        <p:txBody>
          <a:bodyPr>
            <a:normAutofit fontScale="85000" lnSpcReduction="10000"/>
          </a:bodyPr>
          <a:lstStyle/>
          <a:p>
            <a:pPr marL="0" lvl="0" indent="0" algn="r" fontAlgn="base">
              <a:lnSpc>
                <a:spcPct val="150000"/>
              </a:lnSpc>
              <a:spcAft>
                <a:spcPct val="0"/>
              </a:spcAft>
              <a:buClrTx/>
              <a:buNone/>
            </a:pPr>
            <a:r>
              <a:rPr lang="uk-UA" sz="2400" b="1" u="sng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В</a:t>
            </a:r>
            <a:r>
              <a:rPr lang="uk-UA" sz="2400" b="1" u="sng" kern="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мотивованість</a:t>
            </a:r>
          </a:p>
          <a:p>
            <a:pPr marL="381000" lvl="0" indent="-381000" algn="r" fontAlgn="base">
              <a:lnSpc>
                <a:spcPct val="150000"/>
              </a:lnSpc>
              <a:spcAft>
                <a:spcPct val="0"/>
              </a:spcAft>
              <a:buClrTx/>
              <a:buFontTx/>
              <a:buChar char="•"/>
            </a:pPr>
            <a:r>
              <a:rPr lang="uk-UA" sz="2000" b="1" kern="0" dirty="0" smtClean="0">
                <a:solidFill>
                  <a:srgbClr val="6E0413"/>
                </a:solidFill>
                <a:latin typeface="Arial"/>
              </a:rPr>
              <a:t>Рівень </a:t>
            </a:r>
            <a:r>
              <a:rPr lang="uk-UA" sz="2000" b="1" kern="0" dirty="0">
                <a:solidFill>
                  <a:srgbClr val="6E0413"/>
                </a:solidFill>
                <a:latin typeface="Arial"/>
              </a:rPr>
              <a:t>сформованості ціннісних та духовно-моральних якостей особистості</a:t>
            </a:r>
          </a:p>
          <a:p>
            <a:pPr marL="381000" lvl="0" indent="-381000" algn="r" fontAlgn="base">
              <a:lnSpc>
                <a:spcPct val="150000"/>
              </a:lnSpc>
              <a:spcAft>
                <a:spcPct val="0"/>
              </a:spcAft>
              <a:buClrTx/>
              <a:buFontTx/>
              <a:buChar char="•"/>
            </a:pPr>
            <a:r>
              <a:rPr lang="uk-UA" sz="2000" b="1" kern="0" dirty="0">
                <a:solidFill>
                  <a:srgbClr val="6E0413"/>
                </a:solidFill>
                <a:latin typeface="Arial"/>
              </a:rPr>
              <a:t>Рівень сформованості </a:t>
            </a:r>
            <a:r>
              <a:rPr lang="uk-UA" sz="2000" b="1" kern="0" dirty="0" smtClean="0">
                <a:solidFill>
                  <a:srgbClr val="6E0413"/>
                </a:solidFill>
                <a:latin typeface="Arial"/>
              </a:rPr>
              <a:t>об'єктивно високої </a:t>
            </a:r>
            <a:r>
              <a:rPr lang="uk-UA" sz="2000" b="1" kern="0" dirty="0">
                <a:solidFill>
                  <a:srgbClr val="6E0413"/>
                </a:solidFill>
                <a:latin typeface="Arial"/>
              </a:rPr>
              <a:t>самооцінки у кожного учня</a:t>
            </a:r>
          </a:p>
          <a:p>
            <a:pPr marL="381000" lvl="0" indent="-381000" algn="r" fontAlgn="base">
              <a:lnSpc>
                <a:spcPct val="150000"/>
              </a:lnSpc>
              <a:spcAft>
                <a:spcPct val="0"/>
              </a:spcAft>
              <a:buClrTx/>
              <a:buFontTx/>
              <a:buChar char="•"/>
            </a:pPr>
            <a:r>
              <a:rPr lang="uk-UA" sz="2000" b="1" kern="0" dirty="0" smtClean="0">
                <a:solidFill>
                  <a:srgbClr val="6E0413"/>
                </a:solidFill>
                <a:latin typeface="Arial"/>
              </a:rPr>
              <a:t>Рівень </a:t>
            </a:r>
            <a:r>
              <a:rPr lang="uk-UA" sz="2000" b="1" kern="0" dirty="0">
                <a:solidFill>
                  <a:srgbClr val="6E0413"/>
                </a:solidFill>
                <a:latin typeface="Arial"/>
              </a:rPr>
              <a:t>сформованості інформаційно-комунікаційних </a:t>
            </a:r>
            <a:r>
              <a:rPr lang="uk-UA" sz="2000" b="1" kern="0" dirty="0" err="1" smtClean="0">
                <a:solidFill>
                  <a:srgbClr val="6E0413"/>
                </a:solidFill>
                <a:latin typeface="Arial"/>
              </a:rPr>
              <a:t>компетентностей</a:t>
            </a:r>
            <a:r>
              <a:rPr lang="uk-UA" sz="2000" b="1" kern="0" dirty="0" smtClean="0">
                <a:solidFill>
                  <a:srgbClr val="6E0413"/>
                </a:solidFill>
                <a:latin typeface="Arial"/>
              </a:rPr>
              <a:t> учнів</a:t>
            </a:r>
            <a:endParaRPr lang="uk-UA" sz="2000" b="1" kern="0" dirty="0">
              <a:solidFill>
                <a:srgbClr val="6E041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4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4260" y="476672"/>
            <a:ext cx="5874064" cy="103942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10036F"/>
                </a:solidFill>
              </a:rPr>
              <a:t>ІДЕАЛЬНИЙ ВИПУСКНИК</a:t>
            </a:r>
            <a:endParaRPr lang="ru-RU" dirty="0">
              <a:solidFill>
                <a:srgbClr val="10036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250328" cy="4407408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uk-UA" sz="3600" b="1" dirty="0" smtClean="0">
                <a:solidFill>
                  <a:srgbClr val="C00000"/>
                </a:solidFill>
                <a:latin typeface="Arial"/>
              </a:rPr>
              <a:t>ПОЛІМАТ</a:t>
            </a:r>
            <a:r>
              <a:rPr lang="vi-VN" sz="2400" dirty="0">
                <a:solidFill>
                  <a:srgbClr val="252525"/>
                </a:solidFill>
                <a:latin typeface="Arial"/>
              </a:rPr>
              <a:t>  </a:t>
            </a:r>
            <a:r>
              <a:rPr lang="vi-VN" sz="2400" dirty="0" smtClean="0">
                <a:solidFill>
                  <a:srgbClr val="252525"/>
                </a:solidFill>
                <a:latin typeface="Arial"/>
              </a:rPr>
              <a:t>—</a:t>
            </a:r>
            <a:endParaRPr lang="uk-UA" sz="2400" dirty="0" smtClean="0">
              <a:solidFill>
                <a:srgbClr val="252525"/>
              </a:solidFill>
              <a:latin typeface="Arial"/>
            </a:endParaRPr>
          </a:p>
          <a:p>
            <a:pPr marL="114300" indent="0" algn="ctr">
              <a:buNone/>
            </a:pPr>
            <a:r>
              <a:rPr lang="uk-UA" sz="2400" b="1" dirty="0" smtClean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Особистість</a:t>
            </a:r>
            <a:r>
              <a:rPr lang="vi-VN" sz="2400" b="1" dirty="0" smtClean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, чий</a:t>
            </a:r>
            <a:r>
              <a:rPr lang="uk-UA" sz="2400" b="1" dirty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lang="uk-UA" sz="2400" b="1" dirty="0" smtClean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досвід </a:t>
            </a:r>
            <a:r>
              <a:rPr lang="vi-VN" sz="2400" b="1" dirty="0" smtClean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охоплює </a:t>
            </a:r>
            <a:r>
              <a:rPr lang="vi-VN" sz="2400" b="1" dirty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значну кількість різних </a:t>
            </a:r>
            <a:r>
              <a:rPr lang="vi-VN" sz="2400" b="1" dirty="0" smtClean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предметних галузей</a:t>
            </a:r>
            <a:r>
              <a:rPr lang="uk-UA" sz="2400" b="1" dirty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lang="uk-UA" sz="2400" b="1" dirty="0" smtClean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та занять. </a:t>
            </a:r>
          </a:p>
          <a:p>
            <a:pPr marL="114300" indent="0" algn="ctr">
              <a:buNone/>
            </a:pPr>
            <a:r>
              <a:rPr lang="uk-UA" sz="2400" b="1" dirty="0" smtClean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Наразі, особистість готова до навчання впродовж життя</a:t>
            </a:r>
            <a:r>
              <a:rPr lang="vi-VN" sz="2400" b="1" dirty="0" smtClean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endParaRPr lang="uk-UA" sz="2400" b="1" dirty="0" smtClean="0">
              <a:solidFill>
                <a:srgbClr val="6E04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marL="114300" indent="0" algn="ctr">
              <a:buNone/>
            </a:pPr>
            <a:r>
              <a:rPr lang="vi-VN" sz="2400" b="1" dirty="0" smtClean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У </a:t>
            </a:r>
            <a:r>
              <a:rPr lang="vi-VN" sz="2400" b="1" dirty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менш формальній точці зору — </a:t>
            </a:r>
            <a:endParaRPr lang="uk-UA" sz="2400" b="1" dirty="0" smtClean="0">
              <a:solidFill>
                <a:srgbClr val="6E04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marL="114300" indent="0" algn="ctr">
              <a:buNone/>
            </a:pPr>
            <a:r>
              <a:rPr lang="vi-VN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ерудит</a:t>
            </a:r>
            <a:r>
              <a:rPr lang="vi-VN" sz="44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 </a:t>
            </a:r>
            <a:endParaRPr lang="uk-UA" sz="44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marL="114300" indent="0" algn="ctr">
              <a:buNone/>
            </a:pPr>
            <a:r>
              <a:rPr lang="vi-VN" sz="2400" b="1" dirty="0" smtClean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(</a:t>
            </a:r>
            <a:r>
              <a:rPr lang="vi-VN" sz="2400" b="1" dirty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або різнобічна людина) </a:t>
            </a:r>
            <a:endParaRPr lang="uk-UA" sz="2400" b="1" dirty="0" smtClean="0">
              <a:solidFill>
                <a:srgbClr val="6E04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marL="114300" indent="0" algn="ctr">
              <a:buNone/>
            </a:pPr>
            <a:r>
              <a:rPr lang="vi-VN" sz="2400" b="1" dirty="0" smtClean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дуже </a:t>
            </a:r>
            <a:r>
              <a:rPr lang="vi-VN" sz="2400" b="1" dirty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добре обізнана людина.</a:t>
            </a:r>
            <a:r>
              <a:rPr lang="vi-VN" sz="2400" dirty="0">
                <a:solidFill>
                  <a:srgbClr val="252525"/>
                </a:solidFill>
                <a:latin typeface="Arial"/>
              </a:rPr>
              <a:t>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0946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376"/>
            <a:ext cx="8260672" cy="1039427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uk-UA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Гімназія </a:t>
            </a:r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сьогодні</a:t>
            </a:r>
            <a:r>
              <a:rPr lang="uk-UA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//</a:t>
            </a:r>
            <a:r>
              <a:rPr lang="uk-UA" b="1" dirty="0" smtClean="0">
                <a:solidFill>
                  <a:srgbClr val="09B7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вчора</a:t>
            </a:r>
            <a:endParaRPr lang="en-US" b="1" dirty="0">
              <a:solidFill>
                <a:srgbClr val="09B7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Блок-схема: збережені дані 9"/>
          <p:cNvSpPr/>
          <p:nvPr/>
        </p:nvSpPr>
        <p:spPr>
          <a:xfrm>
            <a:off x="323527" y="1458565"/>
            <a:ext cx="3756385" cy="1155763"/>
          </a:xfrm>
          <a:prstGeom prst="flowChartOnlineStorage">
            <a:avLst/>
          </a:prstGeom>
          <a:solidFill>
            <a:srgbClr val="CAF4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6E0413"/>
                </a:solidFill>
              </a:rPr>
              <a:t>1517 учнів </a:t>
            </a:r>
          </a:p>
          <a:p>
            <a:pPr algn="ctr"/>
            <a:r>
              <a:rPr lang="uk-UA" sz="2400" b="1" dirty="0" smtClean="0">
                <a:solidFill>
                  <a:srgbClr val="6E0413"/>
                </a:solidFill>
              </a:rPr>
              <a:t>(49 класів)</a:t>
            </a:r>
            <a:endParaRPr lang="en-US" sz="2400" b="1" dirty="0">
              <a:solidFill>
                <a:srgbClr val="6E0413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55576" y="4365104"/>
            <a:ext cx="3240360" cy="5230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b="1" dirty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Блок-схема: збережені дані 11"/>
          <p:cNvSpPr/>
          <p:nvPr/>
        </p:nvSpPr>
        <p:spPr>
          <a:xfrm>
            <a:off x="335495" y="2835090"/>
            <a:ext cx="4472411" cy="1155763"/>
          </a:xfrm>
          <a:prstGeom prst="flowChartOnlineStorage">
            <a:avLst/>
          </a:prstGeom>
          <a:solidFill>
            <a:srgbClr val="CAF4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6E0413"/>
                </a:solidFill>
              </a:rPr>
              <a:t>161 працівник (123 педагоги)</a:t>
            </a:r>
            <a:endParaRPr lang="en-US" sz="2400" b="1" dirty="0">
              <a:solidFill>
                <a:srgbClr val="6E0413"/>
              </a:solidFill>
            </a:endParaRPr>
          </a:p>
        </p:txBody>
      </p:sp>
      <p:sp>
        <p:nvSpPr>
          <p:cNvPr id="13" name="Блок-схема: збережені дані 12"/>
          <p:cNvSpPr/>
          <p:nvPr/>
        </p:nvSpPr>
        <p:spPr>
          <a:xfrm>
            <a:off x="323528" y="4318064"/>
            <a:ext cx="6011892" cy="2539936"/>
          </a:xfrm>
          <a:prstGeom prst="flowChartOnlineStorage">
            <a:avLst/>
          </a:prstGeom>
          <a:solidFill>
            <a:srgbClr val="CAF4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6E0413"/>
                </a:solidFill>
              </a:rPr>
              <a:t>Друга </a:t>
            </a:r>
            <a:r>
              <a:rPr lang="uk-UA" sz="2400" b="1" dirty="0">
                <a:solidFill>
                  <a:srgbClr val="6E0413"/>
                </a:solidFill>
              </a:rPr>
              <a:t>іноземна  мова на вибір (з 5 </a:t>
            </a:r>
            <a:r>
              <a:rPr lang="uk-UA" sz="2400" b="1" dirty="0" err="1">
                <a:solidFill>
                  <a:srgbClr val="6E0413"/>
                </a:solidFill>
              </a:rPr>
              <a:t>кл</a:t>
            </a:r>
            <a:r>
              <a:rPr lang="uk-UA" sz="2400" b="1" dirty="0" smtClean="0">
                <a:solidFill>
                  <a:srgbClr val="6E0413"/>
                </a:solidFill>
              </a:rPr>
              <a:t>.), </a:t>
            </a:r>
            <a:r>
              <a:rPr lang="uk-UA" sz="2400" b="1" dirty="0" err="1" smtClean="0">
                <a:solidFill>
                  <a:srgbClr val="6E0413"/>
                </a:solidFill>
              </a:rPr>
              <a:t>білінгвальне</a:t>
            </a:r>
            <a:r>
              <a:rPr lang="uk-UA" sz="2400" b="1" dirty="0" smtClean="0">
                <a:solidFill>
                  <a:srgbClr val="6E0413"/>
                </a:solidFill>
              </a:rPr>
              <a:t> </a:t>
            </a:r>
            <a:r>
              <a:rPr lang="uk-UA" sz="2400" b="1" dirty="0">
                <a:solidFill>
                  <a:srgbClr val="6E0413"/>
                </a:solidFill>
              </a:rPr>
              <a:t>(5-8 </a:t>
            </a:r>
            <a:r>
              <a:rPr lang="uk-UA" sz="2400" b="1" dirty="0" err="1">
                <a:solidFill>
                  <a:srgbClr val="6E0413"/>
                </a:solidFill>
              </a:rPr>
              <a:t>кл</a:t>
            </a:r>
            <a:r>
              <a:rPr lang="uk-UA" sz="2400" b="1" dirty="0">
                <a:solidFill>
                  <a:srgbClr val="6E0413"/>
                </a:solidFill>
              </a:rPr>
              <a:t>)</a:t>
            </a:r>
          </a:p>
          <a:p>
            <a:pPr algn="ctr"/>
            <a:r>
              <a:rPr lang="uk-UA" sz="2400" b="1" dirty="0" err="1">
                <a:solidFill>
                  <a:srgbClr val="6E0413"/>
                </a:solidFill>
              </a:rPr>
              <a:t>допрофільне</a:t>
            </a:r>
            <a:r>
              <a:rPr lang="uk-UA" sz="2400" b="1" dirty="0">
                <a:solidFill>
                  <a:srgbClr val="6E0413"/>
                </a:solidFill>
              </a:rPr>
              <a:t> (8 </a:t>
            </a:r>
            <a:r>
              <a:rPr lang="uk-UA" sz="2400" b="1" dirty="0" err="1">
                <a:solidFill>
                  <a:srgbClr val="6E0413"/>
                </a:solidFill>
              </a:rPr>
              <a:t>кл</a:t>
            </a:r>
            <a:r>
              <a:rPr lang="uk-UA" sz="2400" b="1" dirty="0">
                <a:solidFill>
                  <a:srgbClr val="6E0413"/>
                </a:solidFill>
              </a:rPr>
              <a:t>.),  </a:t>
            </a:r>
            <a:r>
              <a:rPr lang="uk-UA" sz="2400" b="1" dirty="0" err="1" smtClean="0">
                <a:solidFill>
                  <a:srgbClr val="6E0413"/>
                </a:solidFill>
              </a:rPr>
              <a:t>мультипрофільне</a:t>
            </a:r>
            <a:r>
              <a:rPr lang="uk-UA" sz="2400" b="1" dirty="0" smtClean="0">
                <a:solidFill>
                  <a:srgbClr val="6E0413"/>
                </a:solidFill>
              </a:rPr>
              <a:t> </a:t>
            </a:r>
          </a:p>
          <a:p>
            <a:pPr algn="ctr"/>
            <a:r>
              <a:rPr lang="uk-UA" sz="2400" b="1" dirty="0" smtClean="0">
                <a:solidFill>
                  <a:srgbClr val="6E0413"/>
                </a:solidFill>
              </a:rPr>
              <a:t>(</a:t>
            </a:r>
            <a:r>
              <a:rPr lang="uk-UA" sz="2400" b="1" dirty="0">
                <a:solidFill>
                  <a:srgbClr val="6E0413"/>
                </a:solidFill>
              </a:rPr>
              <a:t>10-11 </a:t>
            </a:r>
            <a:r>
              <a:rPr lang="uk-UA" sz="2400" b="1" dirty="0" err="1">
                <a:solidFill>
                  <a:srgbClr val="6E0413"/>
                </a:solidFill>
              </a:rPr>
              <a:t>кл</a:t>
            </a:r>
            <a:r>
              <a:rPr lang="uk-UA" sz="2400" b="1" dirty="0" smtClean="0">
                <a:solidFill>
                  <a:srgbClr val="6E0413"/>
                </a:solidFill>
              </a:rPr>
              <a:t>.) навчання</a:t>
            </a:r>
            <a:endParaRPr lang="en-US" sz="2400" b="1" dirty="0">
              <a:solidFill>
                <a:srgbClr val="6E0413"/>
              </a:solidFill>
            </a:endParaRPr>
          </a:p>
        </p:txBody>
      </p:sp>
      <p:sp>
        <p:nvSpPr>
          <p:cNvPr id="14" name="Блок-схема: магнітний диск 13"/>
          <p:cNvSpPr/>
          <p:nvPr/>
        </p:nvSpPr>
        <p:spPr>
          <a:xfrm>
            <a:off x="5292080" y="1405719"/>
            <a:ext cx="3436136" cy="1208609"/>
          </a:xfrm>
          <a:prstGeom prst="flowChartMagneticDisk">
            <a:avLst/>
          </a:prstGeom>
          <a:solidFill>
            <a:srgbClr val="09B7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1170 учнів </a:t>
            </a:r>
          </a:p>
          <a:p>
            <a:pPr algn="ctr"/>
            <a:r>
              <a:rPr lang="uk-UA" sz="2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(43 класи)</a:t>
            </a:r>
            <a:endParaRPr lang="en-US" sz="24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Блок-схема: магнітний диск 14"/>
          <p:cNvSpPr/>
          <p:nvPr/>
        </p:nvSpPr>
        <p:spPr>
          <a:xfrm>
            <a:off x="4788025" y="2814976"/>
            <a:ext cx="3940191" cy="1155763"/>
          </a:xfrm>
          <a:prstGeom prst="flowChartMagneticDisk">
            <a:avLst/>
          </a:prstGeom>
          <a:solidFill>
            <a:srgbClr val="09B7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138 працівників</a:t>
            </a:r>
          </a:p>
          <a:p>
            <a:pPr algn="ctr"/>
            <a:r>
              <a:rPr lang="uk-UA" sz="2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(98 педагогів)</a:t>
            </a:r>
            <a:endParaRPr lang="en-US" sz="24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Блок-схема: магнітний диск 15"/>
          <p:cNvSpPr/>
          <p:nvPr/>
        </p:nvSpPr>
        <p:spPr>
          <a:xfrm>
            <a:off x="5660074" y="4626625"/>
            <a:ext cx="3132195" cy="1743094"/>
          </a:xfrm>
          <a:prstGeom prst="flowChartMagneticDisk">
            <a:avLst/>
          </a:prstGeom>
          <a:solidFill>
            <a:srgbClr val="09B7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660033"/>
                </a:solidFill>
              </a:rPr>
              <a:t>Поглиблене вивчення англійської мови</a:t>
            </a:r>
            <a:endParaRPr lang="en-US" sz="2400" b="1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444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376"/>
            <a:ext cx="8260672" cy="1039427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uk-UA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Гімназія </a:t>
            </a:r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ЗАВТРА…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Блок-схема: збережені дані 9"/>
          <p:cNvSpPr/>
          <p:nvPr/>
        </p:nvSpPr>
        <p:spPr>
          <a:xfrm>
            <a:off x="0" y="5451072"/>
            <a:ext cx="4497991" cy="1406928"/>
          </a:xfrm>
          <a:prstGeom prst="flowChartOnlineStorage">
            <a:avLst/>
          </a:prstGeom>
          <a:solidFill>
            <a:srgbClr val="CAF4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6E0413"/>
                </a:solidFill>
              </a:rPr>
              <a:t>Початкова школа </a:t>
            </a:r>
            <a:r>
              <a:rPr lang="uk-UA" b="1" dirty="0" smtClean="0">
                <a:solidFill>
                  <a:srgbClr val="10036F"/>
                </a:solidFill>
              </a:rPr>
              <a:t>(як окрема юридична особа)</a:t>
            </a:r>
            <a:endParaRPr lang="en-US" b="1" dirty="0">
              <a:solidFill>
                <a:srgbClr val="10036F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55576" y="4365104"/>
            <a:ext cx="3240360" cy="5230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b="1" dirty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Блок-схема: збережені дані 11"/>
          <p:cNvSpPr/>
          <p:nvPr/>
        </p:nvSpPr>
        <p:spPr>
          <a:xfrm>
            <a:off x="404020" y="4048743"/>
            <a:ext cx="4472411" cy="1155763"/>
          </a:xfrm>
          <a:prstGeom prst="flowChartOnlineStorage">
            <a:avLst/>
          </a:prstGeom>
          <a:solidFill>
            <a:srgbClr val="CAF4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6E0413"/>
                </a:solidFill>
              </a:rPr>
              <a:t>Гімназія </a:t>
            </a:r>
          </a:p>
          <a:p>
            <a:pPr algn="ctr"/>
            <a:r>
              <a:rPr lang="uk-UA" b="1" dirty="0" smtClean="0">
                <a:solidFill>
                  <a:srgbClr val="10036F"/>
                </a:solidFill>
              </a:rPr>
              <a:t>(у складі наукового ліцею) </a:t>
            </a:r>
            <a:endParaRPr lang="en-US" b="1" dirty="0">
              <a:solidFill>
                <a:srgbClr val="10036F"/>
              </a:solidFill>
            </a:endParaRPr>
          </a:p>
        </p:txBody>
      </p:sp>
      <p:sp>
        <p:nvSpPr>
          <p:cNvPr id="13" name="Блок-схема: збережені дані 12"/>
          <p:cNvSpPr/>
          <p:nvPr/>
        </p:nvSpPr>
        <p:spPr>
          <a:xfrm>
            <a:off x="323528" y="1262241"/>
            <a:ext cx="6011892" cy="2539936"/>
          </a:xfrm>
          <a:prstGeom prst="flowChartOnlineStorage">
            <a:avLst/>
          </a:prstGeom>
          <a:solidFill>
            <a:srgbClr val="CAF4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6E0413"/>
                </a:solidFill>
              </a:rPr>
              <a:t>Науковий ліцей </a:t>
            </a:r>
            <a:r>
              <a:rPr lang="uk-UA" b="1" dirty="0" smtClean="0">
                <a:solidFill>
                  <a:srgbClr val="10036F"/>
                </a:solidFill>
              </a:rPr>
              <a:t>(</a:t>
            </a:r>
            <a:r>
              <a:rPr lang="uk-UA" b="1" dirty="0">
                <a:solidFill>
                  <a:srgbClr val="10036F"/>
                </a:solidFill>
              </a:rPr>
              <a:t>Положення про науковий ліцей та науковий ліцей-інтернат</a:t>
            </a:r>
            <a:r>
              <a:rPr lang="uk-UA" b="1" dirty="0" smtClean="0">
                <a:solidFill>
                  <a:srgbClr val="10036F"/>
                </a:solidFill>
              </a:rPr>
              <a:t>)</a:t>
            </a:r>
            <a:endParaRPr lang="en-US" b="1" dirty="0">
              <a:solidFill>
                <a:srgbClr val="10036F"/>
              </a:solidFill>
            </a:endParaRPr>
          </a:p>
        </p:txBody>
      </p:sp>
      <p:sp>
        <p:nvSpPr>
          <p:cNvPr id="14" name="Блок-схема: магнітний диск 13"/>
          <p:cNvSpPr/>
          <p:nvPr/>
        </p:nvSpPr>
        <p:spPr>
          <a:xfrm>
            <a:off x="4922161" y="3993546"/>
            <a:ext cx="3436136" cy="1208609"/>
          </a:xfrm>
          <a:prstGeom prst="flowChartMagneticDisk">
            <a:avLst/>
          </a:prstGeom>
          <a:solidFill>
            <a:srgbClr val="09B7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Здобуття базової середньої освіти</a:t>
            </a:r>
            <a:endParaRPr lang="en-US" sz="24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Блок-схема: магнітний диск 14"/>
          <p:cNvSpPr/>
          <p:nvPr/>
        </p:nvSpPr>
        <p:spPr>
          <a:xfrm>
            <a:off x="4597880" y="5451072"/>
            <a:ext cx="3940191" cy="1406928"/>
          </a:xfrm>
          <a:prstGeom prst="flowChartMagneticDisk">
            <a:avLst/>
          </a:prstGeom>
          <a:solidFill>
            <a:srgbClr val="09B7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uk-UA" sz="2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б.2 п.1 ст.35 ЗУ «Про повну загальну середню освіту»</a:t>
            </a:r>
            <a:endParaRPr lang="en-US" sz="24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Блок-схема: магнітний диск 15"/>
          <p:cNvSpPr/>
          <p:nvPr/>
        </p:nvSpPr>
        <p:spPr>
          <a:xfrm>
            <a:off x="5685651" y="1515695"/>
            <a:ext cx="3132195" cy="1743094"/>
          </a:xfrm>
          <a:prstGeom prst="flowChartMagneticDisk">
            <a:avLst/>
          </a:prstGeom>
          <a:solidFill>
            <a:srgbClr val="09B7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660033"/>
                </a:solidFill>
              </a:rPr>
              <a:t>Постанова КМУ від 22.05.2019 р.№438</a:t>
            </a:r>
            <a:endParaRPr lang="en-US" sz="2400" b="1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088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Картинки по запросу осві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5307"/>
            <a:ext cx="9144000" cy="5242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МЕТА: </a:t>
            </a:r>
            <a:r>
              <a:rPr lang="uk-UA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Надати </a:t>
            </a:r>
            <a:r>
              <a:rPr lang="uk-UA" sz="28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якісну сучасну освіту </a:t>
            </a:r>
            <a:r>
              <a:rPr lang="uk-UA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uk-UA" sz="28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всіх рівнях та </a:t>
            </a:r>
            <a:r>
              <a:rPr lang="uk-UA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циклах зосереджену на</a:t>
            </a:r>
            <a:r>
              <a:rPr lang="uk-UA" sz="2800" dirty="0"/>
              <a:t/>
            </a:r>
            <a:br>
              <a:rPr lang="uk-UA" sz="2800" dirty="0"/>
            </a:b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ідзаголовок 1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373563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b="1" dirty="0" err="1" smtClean="0">
                <a:solidFill>
                  <a:srgbClr val="10036F"/>
                </a:solidFill>
              </a:rPr>
              <a:t>різнобічному</a:t>
            </a:r>
            <a:r>
              <a:rPr lang="ru-RU" b="1" dirty="0" smtClean="0">
                <a:solidFill>
                  <a:srgbClr val="10036F"/>
                </a:solidFill>
              </a:rPr>
              <a:t> </a:t>
            </a:r>
            <a:r>
              <a:rPr lang="ru-RU" b="1" dirty="0" err="1" smtClean="0">
                <a:solidFill>
                  <a:srgbClr val="10036F"/>
                </a:solidFill>
              </a:rPr>
              <a:t>розвитку</a:t>
            </a:r>
            <a:r>
              <a:rPr lang="ru-RU" b="1" dirty="0" smtClean="0">
                <a:solidFill>
                  <a:srgbClr val="10036F"/>
                </a:solidFill>
              </a:rPr>
              <a:t>, </a:t>
            </a:r>
          </a:p>
          <a:p>
            <a:pPr marL="114300" indent="0">
              <a:buNone/>
            </a:pPr>
            <a:r>
              <a:rPr lang="ru-RU" b="1" dirty="0" err="1" smtClean="0">
                <a:solidFill>
                  <a:srgbClr val="10036F"/>
                </a:solidFill>
              </a:rPr>
              <a:t>становленні</a:t>
            </a:r>
            <a:r>
              <a:rPr lang="ru-RU" b="1" dirty="0" smtClean="0">
                <a:solidFill>
                  <a:srgbClr val="10036F"/>
                </a:solidFill>
              </a:rPr>
              <a:t> </a:t>
            </a:r>
            <a:r>
              <a:rPr lang="ru-RU" b="1" dirty="0" err="1" smtClean="0">
                <a:solidFill>
                  <a:srgbClr val="10036F"/>
                </a:solidFill>
              </a:rPr>
              <a:t>громадянської</a:t>
            </a:r>
            <a:r>
              <a:rPr lang="ru-RU" b="1" dirty="0" smtClean="0">
                <a:solidFill>
                  <a:srgbClr val="10036F"/>
                </a:solidFill>
              </a:rPr>
              <a:t> </a:t>
            </a:r>
            <a:r>
              <a:rPr lang="ru-RU" b="1" dirty="0" err="1" smtClean="0">
                <a:solidFill>
                  <a:srgbClr val="10036F"/>
                </a:solidFill>
              </a:rPr>
              <a:t>позиції</a:t>
            </a:r>
            <a:r>
              <a:rPr lang="ru-RU" b="1" dirty="0" smtClean="0">
                <a:solidFill>
                  <a:srgbClr val="10036F"/>
                </a:solidFill>
              </a:rPr>
              <a:t>, </a:t>
            </a:r>
          </a:p>
          <a:p>
            <a:pPr marL="114300" indent="0">
              <a:buNone/>
            </a:pPr>
            <a:r>
              <a:rPr lang="ru-RU" b="1" dirty="0" err="1" smtClean="0">
                <a:solidFill>
                  <a:srgbClr val="10036F"/>
                </a:solidFill>
              </a:rPr>
              <a:t>соціалізації</a:t>
            </a:r>
            <a:r>
              <a:rPr lang="ru-RU" b="1" dirty="0" smtClean="0">
                <a:solidFill>
                  <a:srgbClr val="10036F"/>
                </a:solidFill>
              </a:rPr>
              <a:t> та </a:t>
            </a:r>
            <a:r>
              <a:rPr lang="ru-RU" b="1" dirty="0" err="1" smtClean="0">
                <a:solidFill>
                  <a:srgbClr val="10036F"/>
                </a:solidFill>
              </a:rPr>
              <a:t>взаємодії</a:t>
            </a:r>
            <a:r>
              <a:rPr lang="ru-RU" b="1" dirty="0" smtClean="0">
                <a:solidFill>
                  <a:srgbClr val="10036F"/>
                </a:solidFill>
              </a:rPr>
              <a:t> з </a:t>
            </a:r>
            <a:r>
              <a:rPr lang="ru-RU" b="1" dirty="0" err="1" smtClean="0">
                <a:solidFill>
                  <a:srgbClr val="10036F"/>
                </a:solidFill>
              </a:rPr>
              <a:t>оточуючим</a:t>
            </a:r>
            <a:r>
              <a:rPr lang="ru-RU" b="1" dirty="0" smtClean="0">
                <a:solidFill>
                  <a:srgbClr val="10036F"/>
                </a:solidFill>
              </a:rPr>
              <a:t>, </a:t>
            </a:r>
          </a:p>
          <a:p>
            <a:pPr marL="114300" indent="0">
              <a:buNone/>
            </a:pPr>
            <a:r>
              <a:rPr lang="ru-RU" b="1" dirty="0" err="1" smtClean="0">
                <a:solidFill>
                  <a:srgbClr val="10036F"/>
                </a:solidFill>
              </a:rPr>
              <a:t>самовдосконаленні</a:t>
            </a:r>
            <a:r>
              <a:rPr lang="ru-RU" b="1" dirty="0" smtClean="0">
                <a:solidFill>
                  <a:srgbClr val="10036F"/>
                </a:solidFill>
              </a:rPr>
              <a:t> </a:t>
            </a:r>
            <a:r>
              <a:rPr lang="ru-RU" b="1" dirty="0">
                <a:solidFill>
                  <a:srgbClr val="10036F"/>
                </a:solidFill>
              </a:rPr>
              <a:t>т</a:t>
            </a:r>
            <a:r>
              <a:rPr lang="ru-RU" b="1" dirty="0" smtClean="0">
                <a:solidFill>
                  <a:srgbClr val="10036F"/>
                </a:solidFill>
              </a:rPr>
              <a:t>а </a:t>
            </a:r>
            <a:r>
              <a:rPr lang="ru-RU" b="1" dirty="0" err="1" smtClean="0">
                <a:solidFill>
                  <a:srgbClr val="10036F"/>
                </a:solidFill>
              </a:rPr>
              <a:t>самореалізації</a:t>
            </a:r>
            <a:r>
              <a:rPr lang="ru-RU" b="1" dirty="0" smtClean="0">
                <a:solidFill>
                  <a:srgbClr val="10036F"/>
                </a:solidFill>
              </a:rPr>
              <a:t>, </a:t>
            </a:r>
          </a:p>
          <a:p>
            <a:pPr marL="114300" indent="0">
              <a:buNone/>
            </a:pPr>
            <a:r>
              <a:rPr lang="ru-RU" b="1" dirty="0" err="1" smtClean="0">
                <a:solidFill>
                  <a:srgbClr val="10036F"/>
                </a:solidFill>
              </a:rPr>
              <a:t>навчанні</a:t>
            </a:r>
            <a:r>
              <a:rPr lang="ru-RU" b="1" dirty="0" smtClean="0">
                <a:solidFill>
                  <a:srgbClr val="10036F"/>
                </a:solidFill>
              </a:rPr>
              <a:t> </a:t>
            </a:r>
            <a:r>
              <a:rPr lang="ru-RU" b="1" dirty="0" err="1">
                <a:solidFill>
                  <a:srgbClr val="10036F"/>
                </a:solidFill>
              </a:rPr>
              <a:t>впродовж</a:t>
            </a:r>
            <a:r>
              <a:rPr lang="ru-RU" b="1" dirty="0">
                <a:solidFill>
                  <a:srgbClr val="10036F"/>
                </a:solidFill>
              </a:rPr>
              <a:t> </a:t>
            </a:r>
            <a:r>
              <a:rPr lang="ru-RU" b="1" dirty="0" err="1">
                <a:solidFill>
                  <a:srgbClr val="10036F"/>
                </a:solidFill>
              </a:rPr>
              <a:t>життя</a:t>
            </a:r>
            <a:r>
              <a:rPr lang="ru-RU" b="1" dirty="0">
                <a:solidFill>
                  <a:srgbClr val="10036F"/>
                </a:solidFill>
              </a:rPr>
              <a:t>, </a:t>
            </a:r>
            <a:endParaRPr lang="ru-RU" b="1" dirty="0" smtClean="0">
              <a:solidFill>
                <a:srgbClr val="10036F"/>
              </a:solidFill>
            </a:endParaRPr>
          </a:p>
          <a:p>
            <a:pPr marL="114300" indent="0">
              <a:buNone/>
            </a:pPr>
            <a:r>
              <a:rPr lang="ru-RU" b="1" dirty="0" err="1" smtClean="0">
                <a:solidFill>
                  <a:srgbClr val="10036F"/>
                </a:solidFill>
              </a:rPr>
              <a:t>готовності</a:t>
            </a:r>
            <a:r>
              <a:rPr lang="ru-RU" b="1" dirty="0" smtClean="0">
                <a:solidFill>
                  <a:srgbClr val="10036F"/>
                </a:solidFill>
              </a:rPr>
              <a:t> </a:t>
            </a:r>
            <a:r>
              <a:rPr lang="ru-RU" b="1" dirty="0">
                <a:solidFill>
                  <a:srgbClr val="10036F"/>
                </a:solidFill>
              </a:rPr>
              <a:t>до </a:t>
            </a:r>
            <a:r>
              <a:rPr lang="ru-RU" b="1" dirty="0" err="1">
                <a:solidFill>
                  <a:srgbClr val="10036F"/>
                </a:solidFill>
              </a:rPr>
              <a:t>свідомого</a:t>
            </a:r>
            <a:r>
              <a:rPr lang="ru-RU" b="1" dirty="0">
                <a:solidFill>
                  <a:srgbClr val="10036F"/>
                </a:solidFill>
              </a:rPr>
              <a:t> </a:t>
            </a:r>
            <a:r>
              <a:rPr lang="ru-RU" b="1" dirty="0" err="1">
                <a:solidFill>
                  <a:srgbClr val="10036F"/>
                </a:solidFill>
              </a:rPr>
              <a:t>життєвого</a:t>
            </a:r>
            <a:r>
              <a:rPr lang="ru-RU" b="1" dirty="0">
                <a:solidFill>
                  <a:srgbClr val="10036F"/>
                </a:solidFill>
              </a:rPr>
              <a:t> </a:t>
            </a:r>
            <a:endParaRPr lang="ru-RU" b="1" dirty="0" smtClean="0">
              <a:solidFill>
                <a:srgbClr val="10036F"/>
              </a:solidFill>
            </a:endParaRPr>
          </a:p>
          <a:p>
            <a:pPr marL="114300" indent="0">
              <a:buNone/>
            </a:pPr>
            <a:r>
              <a:rPr lang="ru-RU" b="1" dirty="0" err="1">
                <a:solidFill>
                  <a:srgbClr val="10036F"/>
                </a:solidFill>
              </a:rPr>
              <a:t>в</a:t>
            </a:r>
            <a:r>
              <a:rPr lang="ru-RU" b="1" dirty="0" err="1" smtClean="0">
                <a:solidFill>
                  <a:srgbClr val="10036F"/>
                </a:solidFill>
              </a:rPr>
              <a:t>ибору</a:t>
            </a:r>
            <a:r>
              <a:rPr lang="ru-RU" b="1" dirty="0" smtClean="0">
                <a:solidFill>
                  <a:srgbClr val="10036F"/>
                </a:solidFill>
              </a:rPr>
              <a:t>,</a:t>
            </a:r>
          </a:p>
          <a:p>
            <a:pPr marL="114300" indent="0">
              <a:buNone/>
            </a:pPr>
            <a:r>
              <a:rPr lang="ru-RU" b="1" dirty="0" err="1">
                <a:solidFill>
                  <a:srgbClr val="10036F"/>
                </a:solidFill>
              </a:rPr>
              <a:t>п</a:t>
            </a:r>
            <a:r>
              <a:rPr lang="ru-RU" b="1" dirty="0" err="1" smtClean="0">
                <a:solidFill>
                  <a:srgbClr val="10036F"/>
                </a:solidFill>
              </a:rPr>
              <a:t>рийнятті</a:t>
            </a:r>
            <a:r>
              <a:rPr lang="ru-RU" b="1" dirty="0" smtClean="0">
                <a:solidFill>
                  <a:srgbClr val="10036F"/>
                </a:solidFill>
              </a:rPr>
              <a:t> </a:t>
            </a:r>
            <a:r>
              <a:rPr lang="ru-RU" b="1" dirty="0" err="1" smtClean="0">
                <a:solidFill>
                  <a:srgbClr val="10036F"/>
                </a:solidFill>
              </a:rPr>
              <a:t>відповідальних</a:t>
            </a:r>
            <a:r>
              <a:rPr lang="ru-RU" b="1" dirty="0" smtClean="0">
                <a:solidFill>
                  <a:srgbClr val="10036F"/>
                </a:solidFill>
              </a:rPr>
              <a:t> </a:t>
            </a:r>
            <a:r>
              <a:rPr lang="ru-RU" b="1" dirty="0" err="1" smtClean="0">
                <a:solidFill>
                  <a:srgbClr val="10036F"/>
                </a:solidFill>
              </a:rPr>
              <a:t>рішень</a:t>
            </a:r>
            <a:r>
              <a:rPr lang="ru-RU" b="1" dirty="0" smtClean="0">
                <a:solidFill>
                  <a:srgbClr val="10036F"/>
                </a:solidFill>
              </a:rPr>
              <a:t> </a:t>
            </a:r>
          </a:p>
          <a:p>
            <a:pPr marL="114300" indent="0">
              <a:buNone/>
            </a:pPr>
            <a:r>
              <a:rPr lang="ru-RU" sz="4800" b="1" dirty="0" smtClean="0">
                <a:solidFill>
                  <a:srgbClr val="6E0413"/>
                </a:solidFill>
              </a:rPr>
              <a:t>ОСОБИСТОСТІ</a:t>
            </a:r>
          </a:p>
        </p:txBody>
      </p:sp>
    </p:spTree>
    <p:extLst>
      <p:ext uri="{BB962C8B-B14F-4D97-AF65-F5344CB8AC3E}">
        <p14:creationId xmlns:p14="http://schemas.microsoft.com/office/powerpoint/2010/main" val="3026486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924944"/>
            <a:ext cx="3456384" cy="1039427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Випускник </a:t>
            </a:r>
            <a:br>
              <a:rPr lang="uk-UA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гімназії</a:t>
            </a:r>
            <a:endParaRPr lang="en-US" b="1" dirty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Місце для вмісту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830977"/>
              </p:ext>
            </p:extLst>
          </p:nvPr>
        </p:nvGraphicFramePr>
        <p:xfrm>
          <a:off x="215008" y="0"/>
          <a:ext cx="8928992" cy="7218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23" y="3966229"/>
            <a:ext cx="2761824" cy="649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405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90940866"/>
              </p:ext>
            </p:extLst>
          </p:nvPr>
        </p:nvGraphicFramePr>
        <p:xfrm>
          <a:off x="251521" y="4293096"/>
          <a:ext cx="8892480" cy="1976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095490019"/>
              </p:ext>
            </p:extLst>
          </p:nvPr>
        </p:nvGraphicFramePr>
        <p:xfrm>
          <a:off x="0" y="908720"/>
          <a:ext cx="9144000" cy="2028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Горизонтальний сувій 2"/>
          <p:cNvSpPr/>
          <p:nvPr/>
        </p:nvSpPr>
        <p:spPr>
          <a:xfrm>
            <a:off x="2195736" y="3140968"/>
            <a:ext cx="6696744" cy="1033272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#</a:t>
            </a:r>
            <a:r>
              <a:rPr lang="uk-UA" sz="4800" dirty="0" smtClean="0"/>
              <a:t>ЗНАЙНАШИХ</a:t>
            </a:r>
            <a:r>
              <a:rPr lang="uk-UA" sz="6000" b="1" dirty="0" smtClean="0"/>
              <a:t>34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34752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4289888" cy="1039427"/>
          </a:xfrm>
        </p:spPr>
        <p:txBody>
          <a:bodyPr/>
          <a:lstStyle/>
          <a:p>
            <a:r>
              <a:rPr lang="uk-UA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наШІ</a:t>
            </a:r>
            <a:r>
              <a:rPr lang="uk-UA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ЦІННОСТІ</a:t>
            </a:r>
            <a:endParaRPr lang="en-US" b="1" dirty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278616"/>
              </p:ext>
            </p:extLst>
          </p:nvPr>
        </p:nvGraphicFramePr>
        <p:xfrm>
          <a:off x="0" y="1196752"/>
          <a:ext cx="914400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0648"/>
            <a:ext cx="3989524" cy="986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262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10036F"/>
                </a:solidFill>
              </a:rPr>
              <a:t>РЕЗУЛЬТАТИ ВНУТРІШНЬОГО МОНІТОРИНГУ</a:t>
            </a:r>
            <a:endParaRPr lang="ru-RU" sz="3200" b="1" dirty="0">
              <a:solidFill>
                <a:srgbClr val="10036F"/>
              </a:solidFill>
            </a:endParaRPr>
          </a:p>
        </p:txBody>
      </p:sp>
      <p:pic>
        <p:nvPicPr>
          <p:cNvPr id="6" name="Місце для вмісту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0446"/>
            <a:ext cx="9144000" cy="5220298"/>
          </a:xfrm>
        </p:spPr>
      </p:pic>
    </p:spTree>
    <p:extLst>
      <p:ext uri="{BB962C8B-B14F-4D97-AF65-F5344CB8AC3E}">
        <p14:creationId xmlns:p14="http://schemas.microsoft.com/office/powerpoint/2010/main" val="61661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6037" y="373349"/>
            <a:ext cx="5680213" cy="1039427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</a:t>
            </a:r>
            <a:r>
              <a:rPr lang="uk-UA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ильні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сторони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6602" y="2079111"/>
            <a:ext cx="4038600" cy="1493905"/>
          </a:xfrm>
          <a:pattFill prst="dashVert">
            <a:fgClr>
              <a:srgbClr val="CAF430"/>
            </a:fgClr>
            <a:bgClr>
              <a:schemeClr val="bg1"/>
            </a:bgClr>
          </a:pattFill>
        </p:spPr>
        <p:txBody>
          <a:bodyPr>
            <a:normAutofit fontScale="62500" lnSpcReduction="20000"/>
          </a:bodyPr>
          <a:lstStyle/>
          <a:p>
            <a:pPr marL="114300" indent="0" algn="ctr">
              <a:buNone/>
            </a:pPr>
            <a:r>
              <a:rPr lang="uk-UA" sz="4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Багаті педагогічні традиції та досвід </a:t>
            </a:r>
            <a:r>
              <a:rPr lang="uk-UA" sz="2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(авторські програми, дослідно-експериментальна робота, готовність до змін педагогів, академічна свобода)</a:t>
            </a:r>
            <a:endParaRPr lang="ru-RU" sz="26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6756" y="3815979"/>
            <a:ext cx="4038600" cy="2349326"/>
          </a:xfrm>
          <a:pattFill prst="dashVert">
            <a:fgClr>
              <a:srgbClr val="CAF430"/>
            </a:fgClr>
            <a:bgClr>
              <a:schemeClr val="bg1"/>
            </a:bgClr>
          </a:pattFill>
        </p:spPr>
        <p:txBody>
          <a:bodyPr>
            <a:normAutofit fontScale="62500" lnSpcReduction="20000"/>
          </a:bodyPr>
          <a:lstStyle/>
          <a:p>
            <a:pPr marL="114300" indent="0" algn="ctr">
              <a:buNone/>
            </a:pPr>
            <a:r>
              <a:rPr lang="ru-RU" sz="3800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Сучасне</a:t>
            </a:r>
            <a:r>
              <a:rPr lang="ru-RU" sz="3800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800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технологічне</a:t>
            </a:r>
            <a:r>
              <a:rPr lang="ru-RU" sz="3800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800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освітнє</a:t>
            </a:r>
            <a:r>
              <a:rPr lang="ru-RU" sz="3800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800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середовище</a:t>
            </a:r>
            <a:r>
              <a:rPr lang="ru-RU" sz="3800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114300" indent="0" algn="ctr">
              <a:buNone/>
            </a:pPr>
            <a:r>
              <a:rPr lang="ru-RU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(32 </a:t>
            </a:r>
            <a:r>
              <a:rPr lang="ru-RU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сучасних</a:t>
            </a:r>
            <a:r>
              <a:rPr lang="ru-RU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обладнаних</a:t>
            </a:r>
            <a:r>
              <a:rPr lang="ru-RU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кабінетів</a:t>
            </a:r>
            <a:r>
              <a:rPr lang="ru-RU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спортивно-</a:t>
            </a:r>
            <a:r>
              <a:rPr lang="ru-RU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оздоровчий</a:t>
            </a:r>
            <a:r>
              <a:rPr lang="ru-RU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комплекс, </a:t>
            </a:r>
            <a:r>
              <a:rPr lang="ru-RU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власний</a:t>
            </a:r>
            <a:r>
              <a:rPr lang="ru-RU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домен, корпоративна </a:t>
            </a:r>
            <a:r>
              <a:rPr lang="ru-RU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пошта</a:t>
            </a:r>
            <a:r>
              <a:rPr lang="ru-RU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можливості</a:t>
            </a:r>
            <a:r>
              <a:rPr lang="ru-RU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впровадження</a:t>
            </a:r>
            <a:r>
              <a:rPr lang="ru-RU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</a:t>
            </a:r>
            <a:r>
              <a:rPr lang="ru-RU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дистанційними</a:t>
            </a:r>
            <a:r>
              <a:rPr lang="ru-RU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технологіями</a:t>
            </a:r>
            <a:r>
              <a:rPr lang="ru-RU" b="1" dirty="0" smtClean="0">
                <a:solidFill>
                  <a:srgbClr val="100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  <a:endParaRPr lang="ru-RU" b="1" dirty="0">
              <a:solidFill>
                <a:srgbClr val="100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7544" y="3789040"/>
            <a:ext cx="4038600" cy="1493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37150" y="4005064"/>
            <a:ext cx="4038600" cy="1493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716016" y="4437112"/>
            <a:ext cx="4038600" cy="1493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endParaRPr lang="ru-RU" b="1" dirty="0">
              <a:solidFill>
                <a:srgbClr val="6B6B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782127" y="1539051"/>
            <a:ext cx="4038600" cy="1601917"/>
          </a:xfrm>
          <a:prstGeom prst="rect">
            <a:avLst/>
          </a:prstGeom>
          <a:pattFill prst="dashVert">
            <a:fgClr>
              <a:srgbClr val="CAF43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uk-UA" sz="5100" b="1" dirty="0" smtClean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Розвинена інфраструктура та виправданий статус гімназії </a:t>
            </a:r>
          </a:p>
          <a:p>
            <a:pPr marL="114300" indent="0" algn="ctr">
              <a:buNone/>
            </a:pPr>
            <a:r>
              <a:rPr lang="uk-UA" sz="4500" b="1" dirty="0" smtClean="0">
                <a:solidFill>
                  <a:srgbClr val="6E0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(територіальна доступність та безпечність, довіра батьків, свобода вибору) </a:t>
            </a:r>
            <a:endParaRPr lang="ru-RU" sz="4500" b="1" dirty="0">
              <a:solidFill>
                <a:srgbClr val="6E04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780823" y="3286319"/>
            <a:ext cx="4038600" cy="1493905"/>
          </a:xfrm>
          <a:prstGeom prst="rect">
            <a:avLst/>
          </a:prstGeom>
          <a:pattFill prst="dashVert">
            <a:fgClr>
              <a:srgbClr val="CAF430"/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ru-RU" sz="31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Педагогіка</a:t>
            </a:r>
            <a:r>
              <a:rPr lang="ru-RU" sz="31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партнерства в </a:t>
            </a:r>
            <a:r>
              <a:rPr lang="ru-RU" sz="31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дії</a:t>
            </a:r>
            <a:r>
              <a:rPr lang="ru-RU" sz="31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114300" indent="0" algn="ctr">
              <a:buNone/>
            </a:pPr>
            <a:r>
              <a:rPr lang="ru-RU" sz="2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3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потужне</a:t>
            </a:r>
            <a:r>
              <a:rPr lang="ru-RU" sz="2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3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учнівське</a:t>
            </a:r>
            <a:r>
              <a:rPr lang="ru-RU" sz="2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3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батьківське</a:t>
            </a:r>
            <a:r>
              <a:rPr lang="ru-RU" sz="2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3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самоврядування</a:t>
            </a:r>
            <a:r>
              <a:rPr lang="ru-RU" sz="2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ru-RU" sz="23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685622" y="5001055"/>
            <a:ext cx="4038600" cy="1493905"/>
          </a:xfrm>
          <a:prstGeom prst="rect">
            <a:avLst/>
          </a:prstGeom>
          <a:pattFill prst="dashVert">
            <a:fgClr>
              <a:srgbClr val="CAF430"/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повного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дня</a:t>
            </a:r>
          </a:p>
          <a:p>
            <a:pPr marL="114300" indent="0" algn="ctr">
              <a:buNone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( 08:00-19:00 год.//</a:t>
            </a:r>
            <a:r>
              <a:rPr lang="ru-RU" sz="1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можливості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1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кожної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дитини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знайти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цікаве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заняття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787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1185</TotalTime>
  <Words>896</Words>
  <Application>Microsoft Office PowerPoint</Application>
  <PresentationFormat>Екран (4:3)</PresentationFormat>
  <Paragraphs>165</Paragraphs>
  <Slides>18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4" baseType="lpstr">
      <vt:lpstr>Arial</vt:lpstr>
      <vt:lpstr>Book Antiqua</vt:lpstr>
      <vt:lpstr>Calibri</vt:lpstr>
      <vt:lpstr>Century Gothic</vt:lpstr>
      <vt:lpstr>Times New Roman</vt:lpstr>
      <vt:lpstr>Аптека</vt:lpstr>
      <vt:lpstr>  стратегії розвитку закладу освітИ </vt:lpstr>
      <vt:lpstr>Гімназія сьогодні//вчора</vt:lpstr>
      <vt:lpstr>Гімназія ЗАВТРА…</vt:lpstr>
      <vt:lpstr>МЕТА: Надати якісну сучасну освіту  на всіх рівнях та циклах зосереджену на </vt:lpstr>
      <vt:lpstr>Випускник  гімназії</vt:lpstr>
      <vt:lpstr>Презентація PowerPoint</vt:lpstr>
      <vt:lpstr>наШІ ЦІННОСТІ</vt:lpstr>
      <vt:lpstr>РЕЗУЛЬТАТИ ВНУТРІШНЬОГО МОНІТОРИНГУ</vt:lpstr>
      <vt:lpstr>«S»-cильні сторони</vt:lpstr>
      <vt:lpstr>«W» - слабкі сторони</vt:lpstr>
      <vt:lpstr>«О» - можливості</vt:lpstr>
      <vt:lpstr>«Т» - зовнішні загрози</vt:lpstr>
      <vt:lpstr>Формула успіху: крок 1-2 </vt:lpstr>
      <vt:lpstr>Формула успіху: крок 3-4</vt:lpstr>
      <vt:lpstr>Формула успіху: крок 5-6</vt:lpstr>
      <vt:lpstr>Очікувані результати</vt:lpstr>
      <vt:lpstr>Очікувані результати</vt:lpstr>
      <vt:lpstr>ІДЕАЛЬНИЙ ВИПУСКНИК</vt:lpstr>
    </vt:vector>
  </TitlesOfParts>
  <Company>Office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 Windows</cp:lastModifiedBy>
  <cp:revision>242</cp:revision>
  <dcterms:created xsi:type="dcterms:W3CDTF">2016-10-05T17:34:19Z</dcterms:created>
  <dcterms:modified xsi:type="dcterms:W3CDTF">2020-10-30T15:00:05Z</dcterms:modified>
</cp:coreProperties>
</file>